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4" r:id="rId2"/>
    <p:sldId id="277" r:id="rId3"/>
    <p:sldId id="279" r:id="rId4"/>
    <p:sldId id="280" r:id="rId5"/>
    <p:sldId id="278" r:id="rId6"/>
    <p:sldId id="257" r:id="rId7"/>
    <p:sldId id="285" r:id="rId8"/>
    <p:sldId id="258" r:id="rId9"/>
    <p:sldId id="262" r:id="rId10"/>
    <p:sldId id="263" r:id="rId11"/>
    <p:sldId id="283" r:id="rId12"/>
    <p:sldId id="267" r:id="rId13"/>
    <p:sldId id="269" r:id="rId14"/>
    <p:sldId id="272" r:id="rId15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2E2"/>
    <a:srgbClr val="9BDAED"/>
    <a:srgbClr val="96D8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://blog.ac-rouen.fr/lyc-pm-curie-langue-vivante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://blog.ac-rouen.fr/lyc-pm-curie-langue-vivant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B4FF3-3205-4B23-8B66-A7BB84541B2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FA6538A-A8D6-421A-84C4-E2CCCC278480}">
      <dgm:prSet/>
      <dgm:spPr/>
      <dgm:t>
        <a:bodyPr/>
        <a:lstStyle/>
        <a:p>
          <a:r>
            <a:rPr lang="fr-FR" b="1"/>
            <a:t>Enseignement linguistique renforcé</a:t>
          </a:r>
          <a:endParaRPr lang="fr-FR"/>
        </a:p>
      </dgm:t>
    </dgm:pt>
    <dgm:pt modelId="{933B55AD-E565-42FA-8665-1AF410382B55}" type="parTrans" cxnId="{BA9083A9-4EFD-4ECB-AD8D-A79E021F96F2}">
      <dgm:prSet/>
      <dgm:spPr/>
      <dgm:t>
        <a:bodyPr/>
        <a:lstStyle/>
        <a:p>
          <a:endParaRPr lang="fr-FR"/>
        </a:p>
      </dgm:t>
    </dgm:pt>
    <dgm:pt modelId="{9DC18BB7-F250-4FAB-B13F-BB7789522F72}" type="sibTrans" cxnId="{BA9083A9-4EFD-4ECB-AD8D-A79E021F96F2}">
      <dgm:prSet/>
      <dgm:spPr/>
      <dgm:t>
        <a:bodyPr/>
        <a:lstStyle/>
        <a:p>
          <a:endParaRPr lang="fr-FR"/>
        </a:p>
      </dgm:t>
    </dgm:pt>
    <dgm:pt modelId="{6BEC1D2B-744D-433A-8566-2C5160396EA8}">
      <dgm:prSet/>
      <dgm:spPr/>
      <dgm:t>
        <a:bodyPr/>
        <a:lstStyle/>
        <a:p>
          <a:r>
            <a:rPr lang="fr-FR" b="1" dirty="0"/>
            <a:t>Enseignement  professionnel en anglais</a:t>
          </a:r>
          <a:endParaRPr lang="fr-FR" dirty="0"/>
        </a:p>
      </dgm:t>
    </dgm:pt>
    <dgm:pt modelId="{F30066C1-B99A-48EB-A6A8-FA58E60120F3}" type="parTrans" cxnId="{D6B4C48D-7E16-42DB-A588-E52DDB785C57}">
      <dgm:prSet/>
      <dgm:spPr/>
      <dgm:t>
        <a:bodyPr/>
        <a:lstStyle/>
        <a:p>
          <a:endParaRPr lang="fr-FR"/>
        </a:p>
      </dgm:t>
    </dgm:pt>
    <dgm:pt modelId="{3FAF56EB-0F4B-4D9B-83D6-C960B337F2A6}" type="sibTrans" cxnId="{D6B4C48D-7E16-42DB-A588-E52DDB785C57}">
      <dgm:prSet/>
      <dgm:spPr/>
      <dgm:t>
        <a:bodyPr/>
        <a:lstStyle/>
        <a:p>
          <a:endParaRPr lang="fr-FR"/>
        </a:p>
      </dgm:t>
    </dgm:pt>
    <dgm:pt modelId="{7733108C-205D-44C6-931B-264B591C480B}">
      <dgm:prSet/>
      <dgm:spPr/>
      <dgm:t>
        <a:bodyPr/>
        <a:lstStyle/>
        <a:p>
          <a:r>
            <a:rPr lang="fr-FR" b="1"/>
            <a:t>Épreuve spécifique pour tous pour obtenir la « mention section européenne » sur le diplôme</a:t>
          </a:r>
          <a:endParaRPr lang="fr-FR"/>
        </a:p>
      </dgm:t>
    </dgm:pt>
    <dgm:pt modelId="{8360229A-3B6F-49F2-91A0-648A4B789D76}" type="parTrans" cxnId="{EAC22E2F-810B-4180-A401-417EFDCF1350}">
      <dgm:prSet/>
      <dgm:spPr/>
      <dgm:t>
        <a:bodyPr/>
        <a:lstStyle/>
        <a:p>
          <a:endParaRPr lang="fr-FR"/>
        </a:p>
      </dgm:t>
    </dgm:pt>
    <dgm:pt modelId="{E5926F29-8866-4DB2-B402-D5C187277AD5}" type="sibTrans" cxnId="{EAC22E2F-810B-4180-A401-417EFDCF1350}">
      <dgm:prSet/>
      <dgm:spPr/>
      <dgm:t>
        <a:bodyPr/>
        <a:lstStyle/>
        <a:p>
          <a:endParaRPr lang="fr-FR"/>
        </a:p>
      </dgm:t>
    </dgm:pt>
    <dgm:pt modelId="{3015C666-2B47-4DDE-8CC2-71C69BAF0261}">
      <dgm:prSet/>
      <dgm:spPr/>
      <dgm:t>
        <a:bodyPr/>
        <a:lstStyle/>
        <a:p>
          <a:r>
            <a:rPr lang="fr-FR" b="1"/>
            <a:t>Possibilité d’effectuer l’une des PFMP à l’étranger</a:t>
          </a:r>
          <a:endParaRPr lang="fr-FR"/>
        </a:p>
      </dgm:t>
    </dgm:pt>
    <dgm:pt modelId="{B0938EA0-FD31-40FF-BE7A-917DB1749446}" type="parTrans" cxnId="{594A290B-DF9B-40C9-A465-968AFBBA0A20}">
      <dgm:prSet/>
      <dgm:spPr/>
      <dgm:t>
        <a:bodyPr/>
        <a:lstStyle/>
        <a:p>
          <a:endParaRPr lang="fr-FR"/>
        </a:p>
      </dgm:t>
    </dgm:pt>
    <dgm:pt modelId="{9A48CEBF-91EB-4512-83FC-A6ACAF53C58F}" type="sibTrans" cxnId="{594A290B-DF9B-40C9-A465-968AFBBA0A20}">
      <dgm:prSet/>
      <dgm:spPr/>
      <dgm:t>
        <a:bodyPr/>
        <a:lstStyle/>
        <a:p>
          <a:endParaRPr lang="fr-FR"/>
        </a:p>
      </dgm:t>
    </dgm:pt>
    <dgm:pt modelId="{9845B377-1CF7-438A-802E-FFB8846206C9}">
      <dgm:prSet/>
      <dgm:spPr/>
      <dgm:t>
        <a:bodyPr/>
        <a:lstStyle/>
        <a:p>
          <a:r>
            <a:rPr lang="fr-FR" b="1"/>
            <a:t>Épreuve spécifique dite « de mobilité » pour les élèves ayant effectué une PFMP à l’étranger.</a:t>
          </a:r>
          <a:endParaRPr lang="fr-FR"/>
        </a:p>
      </dgm:t>
    </dgm:pt>
    <dgm:pt modelId="{C56CFBB0-9CA1-45D9-BBB9-25EED2C3564E}" type="parTrans" cxnId="{13EF9504-DDB5-434B-947E-DF5EE6E419E9}">
      <dgm:prSet/>
      <dgm:spPr/>
      <dgm:t>
        <a:bodyPr/>
        <a:lstStyle/>
        <a:p>
          <a:endParaRPr lang="fr-FR"/>
        </a:p>
      </dgm:t>
    </dgm:pt>
    <dgm:pt modelId="{DC5C95F5-9F58-49F0-947D-CAC77D34D370}" type="sibTrans" cxnId="{13EF9504-DDB5-434B-947E-DF5EE6E419E9}">
      <dgm:prSet/>
      <dgm:spPr/>
      <dgm:t>
        <a:bodyPr/>
        <a:lstStyle/>
        <a:p>
          <a:endParaRPr lang="fr-FR"/>
        </a:p>
      </dgm:t>
    </dgm:pt>
    <dgm:pt modelId="{3A583A3A-2B62-4060-A032-16DFE57D8F6A}" type="pres">
      <dgm:prSet presAssocID="{286B4FF3-3205-4B23-8B66-A7BB84541B20}" presName="compositeShape" presStyleCnt="0">
        <dgm:presLayoutVars>
          <dgm:chMax val="7"/>
          <dgm:dir/>
          <dgm:resizeHandles val="exact"/>
        </dgm:presLayoutVars>
      </dgm:prSet>
      <dgm:spPr/>
    </dgm:pt>
    <dgm:pt modelId="{02D802D3-D80D-4F6D-AD83-AFE0B91A10C6}" type="pres">
      <dgm:prSet presAssocID="{EFA6538A-A8D6-421A-84C4-E2CCCC278480}" presName="circ1" presStyleLbl="vennNode1" presStyleIdx="0" presStyleCnt="5"/>
      <dgm:spPr/>
    </dgm:pt>
    <dgm:pt modelId="{163ABFAF-092A-4A7C-99BB-CD515F3164FC}" type="pres">
      <dgm:prSet presAssocID="{EFA6538A-A8D6-421A-84C4-E2CCCC2784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4E8F384-4406-49C3-ABD3-CAE6E96FADFD}" type="pres">
      <dgm:prSet presAssocID="{6BEC1D2B-744D-433A-8566-2C5160396EA8}" presName="circ2" presStyleLbl="vennNode1" presStyleIdx="1" presStyleCnt="5"/>
      <dgm:spPr/>
    </dgm:pt>
    <dgm:pt modelId="{36E1EBFA-AE5D-46EA-9C3A-2DF262EC0F0D}" type="pres">
      <dgm:prSet presAssocID="{6BEC1D2B-744D-433A-8566-2C5160396EA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3AED871-971A-4A45-A160-8F328334F6E1}" type="pres">
      <dgm:prSet presAssocID="{7733108C-205D-44C6-931B-264B591C480B}" presName="circ3" presStyleLbl="vennNode1" presStyleIdx="2" presStyleCnt="5"/>
      <dgm:spPr/>
    </dgm:pt>
    <dgm:pt modelId="{B820724C-9B73-4CFE-A007-E25A7AEAB4F5}" type="pres">
      <dgm:prSet presAssocID="{7733108C-205D-44C6-931B-264B591C480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0AB6AF5-FA9C-47E5-9D6D-126ABA2157EA}" type="pres">
      <dgm:prSet presAssocID="{3015C666-2B47-4DDE-8CC2-71C69BAF0261}" presName="circ4" presStyleLbl="vennNode1" presStyleIdx="3" presStyleCnt="5"/>
      <dgm:spPr/>
    </dgm:pt>
    <dgm:pt modelId="{74E1038B-D982-4EA2-83CA-4FC30B077278}" type="pres">
      <dgm:prSet presAssocID="{3015C666-2B47-4DDE-8CC2-71C69BAF026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105F9D9-4295-49A5-846E-6A8FBCDFCF43}" type="pres">
      <dgm:prSet presAssocID="{9845B377-1CF7-438A-802E-FFB8846206C9}" presName="circ5" presStyleLbl="vennNode1" presStyleIdx="4" presStyleCnt="5"/>
      <dgm:spPr/>
    </dgm:pt>
    <dgm:pt modelId="{E4B79DB7-191F-4C22-94C8-CA91D33C4C4A}" type="pres">
      <dgm:prSet presAssocID="{9845B377-1CF7-438A-802E-FFB8846206C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3EF9504-DDB5-434B-947E-DF5EE6E419E9}" srcId="{286B4FF3-3205-4B23-8B66-A7BB84541B20}" destId="{9845B377-1CF7-438A-802E-FFB8846206C9}" srcOrd="4" destOrd="0" parTransId="{C56CFBB0-9CA1-45D9-BBB9-25EED2C3564E}" sibTransId="{DC5C95F5-9F58-49F0-947D-CAC77D34D370}"/>
    <dgm:cxn modelId="{594A290B-DF9B-40C9-A465-968AFBBA0A20}" srcId="{286B4FF3-3205-4B23-8B66-A7BB84541B20}" destId="{3015C666-2B47-4DDE-8CC2-71C69BAF0261}" srcOrd="3" destOrd="0" parTransId="{B0938EA0-FD31-40FF-BE7A-917DB1749446}" sibTransId="{9A48CEBF-91EB-4512-83FC-A6ACAF53C58F}"/>
    <dgm:cxn modelId="{99E7F90C-D656-4B4F-BA4A-7A79B5B39C18}" type="presOf" srcId="{EFA6538A-A8D6-421A-84C4-E2CCCC278480}" destId="{163ABFAF-092A-4A7C-99BB-CD515F3164FC}" srcOrd="0" destOrd="0" presId="urn:microsoft.com/office/officeart/2005/8/layout/venn1"/>
    <dgm:cxn modelId="{EAC22E2F-810B-4180-A401-417EFDCF1350}" srcId="{286B4FF3-3205-4B23-8B66-A7BB84541B20}" destId="{7733108C-205D-44C6-931B-264B591C480B}" srcOrd="2" destOrd="0" parTransId="{8360229A-3B6F-49F2-91A0-648A4B789D76}" sibTransId="{E5926F29-8866-4DB2-B402-D5C187277AD5}"/>
    <dgm:cxn modelId="{55C32A3B-2AF5-4782-9668-154D324F2F8C}" type="presOf" srcId="{6BEC1D2B-744D-433A-8566-2C5160396EA8}" destId="{36E1EBFA-AE5D-46EA-9C3A-2DF262EC0F0D}" srcOrd="0" destOrd="0" presId="urn:microsoft.com/office/officeart/2005/8/layout/venn1"/>
    <dgm:cxn modelId="{67391B67-4D98-4D3A-97D4-99CD35742153}" type="presOf" srcId="{3015C666-2B47-4DDE-8CC2-71C69BAF0261}" destId="{74E1038B-D982-4EA2-83CA-4FC30B077278}" srcOrd="0" destOrd="0" presId="urn:microsoft.com/office/officeart/2005/8/layout/venn1"/>
    <dgm:cxn modelId="{D6B4C48D-7E16-42DB-A588-E52DDB785C57}" srcId="{286B4FF3-3205-4B23-8B66-A7BB84541B20}" destId="{6BEC1D2B-744D-433A-8566-2C5160396EA8}" srcOrd="1" destOrd="0" parTransId="{F30066C1-B99A-48EB-A6A8-FA58E60120F3}" sibTransId="{3FAF56EB-0F4B-4D9B-83D6-C960B337F2A6}"/>
    <dgm:cxn modelId="{A1CC5297-5C9C-4FC8-B4DD-F303310EC05F}" type="presOf" srcId="{9845B377-1CF7-438A-802E-FFB8846206C9}" destId="{E4B79DB7-191F-4C22-94C8-CA91D33C4C4A}" srcOrd="0" destOrd="0" presId="urn:microsoft.com/office/officeart/2005/8/layout/venn1"/>
    <dgm:cxn modelId="{BA9083A9-4EFD-4ECB-AD8D-A79E021F96F2}" srcId="{286B4FF3-3205-4B23-8B66-A7BB84541B20}" destId="{EFA6538A-A8D6-421A-84C4-E2CCCC278480}" srcOrd="0" destOrd="0" parTransId="{933B55AD-E565-42FA-8665-1AF410382B55}" sibTransId="{9DC18BB7-F250-4FAB-B13F-BB7789522F72}"/>
    <dgm:cxn modelId="{50B657EE-80A0-4D8E-A161-CFBD9FED7F65}" type="presOf" srcId="{286B4FF3-3205-4B23-8B66-A7BB84541B20}" destId="{3A583A3A-2B62-4060-A032-16DFE57D8F6A}" srcOrd="0" destOrd="0" presId="urn:microsoft.com/office/officeart/2005/8/layout/venn1"/>
    <dgm:cxn modelId="{7217A4FE-183D-40F9-9D67-4B6715E79740}" type="presOf" srcId="{7733108C-205D-44C6-931B-264B591C480B}" destId="{B820724C-9B73-4CFE-A007-E25A7AEAB4F5}" srcOrd="0" destOrd="0" presId="urn:microsoft.com/office/officeart/2005/8/layout/venn1"/>
    <dgm:cxn modelId="{ABB44F05-DE0F-4D67-BA2A-330A628E1BC3}" type="presParOf" srcId="{3A583A3A-2B62-4060-A032-16DFE57D8F6A}" destId="{02D802D3-D80D-4F6D-AD83-AFE0B91A10C6}" srcOrd="0" destOrd="0" presId="urn:microsoft.com/office/officeart/2005/8/layout/venn1"/>
    <dgm:cxn modelId="{FDE0B320-6AC8-4B80-A36D-5F6FED97368B}" type="presParOf" srcId="{3A583A3A-2B62-4060-A032-16DFE57D8F6A}" destId="{163ABFAF-092A-4A7C-99BB-CD515F3164FC}" srcOrd="1" destOrd="0" presId="urn:microsoft.com/office/officeart/2005/8/layout/venn1"/>
    <dgm:cxn modelId="{695AFA7F-79BE-4AB0-A5A4-132B25263126}" type="presParOf" srcId="{3A583A3A-2B62-4060-A032-16DFE57D8F6A}" destId="{F4E8F384-4406-49C3-ABD3-CAE6E96FADFD}" srcOrd="2" destOrd="0" presId="urn:microsoft.com/office/officeart/2005/8/layout/venn1"/>
    <dgm:cxn modelId="{3344C1C5-324B-4825-BEF3-9233FBD446BB}" type="presParOf" srcId="{3A583A3A-2B62-4060-A032-16DFE57D8F6A}" destId="{36E1EBFA-AE5D-46EA-9C3A-2DF262EC0F0D}" srcOrd="3" destOrd="0" presId="urn:microsoft.com/office/officeart/2005/8/layout/venn1"/>
    <dgm:cxn modelId="{0349E04C-4321-4DC2-A3B1-84474E19560A}" type="presParOf" srcId="{3A583A3A-2B62-4060-A032-16DFE57D8F6A}" destId="{63AED871-971A-4A45-A160-8F328334F6E1}" srcOrd="4" destOrd="0" presId="urn:microsoft.com/office/officeart/2005/8/layout/venn1"/>
    <dgm:cxn modelId="{C53C0E83-82B1-4213-AF6B-7C726D33D874}" type="presParOf" srcId="{3A583A3A-2B62-4060-A032-16DFE57D8F6A}" destId="{B820724C-9B73-4CFE-A007-E25A7AEAB4F5}" srcOrd="5" destOrd="0" presId="urn:microsoft.com/office/officeart/2005/8/layout/venn1"/>
    <dgm:cxn modelId="{A9FBCCD2-95C3-44D9-9D10-E3977C1151D4}" type="presParOf" srcId="{3A583A3A-2B62-4060-A032-16DFE57D8F6A}" destId="{10AB6AF5-FA9C-47E5-9D6D-126ABA2157EA}" srcOrd="6" destOrd="0" presId="urn:microsoft.com/office/officeart/2005/8/layout/venn1"/>
    <dgm:cxn modelId="{14442557-9448-4A2C-B360-CDFE99C75FBA}" type="presParOf" srcId="{3A583A3A-2B62-4060-A032-16DFE57D8F6A}" destId="{74E1038B-D982-4EA2-83CA-4FC30B077278}" srcOrd="7" destOrd="0" presId="urn:microsoft.com/office/officeart/2005/8/layout/venn1"/>
    <dgm:cxn modelId="{1AAC7CB5-FF7D-4DDD-BE48-F9216C5093B9}" type="presParOf" srcId="{3A583A3A-2B62-4060-A032-16DFE57D8F6A}" destId="{2105F9D9-4295-49A5-846E-6A8FBCDFCF43}" srcOrd="8" destOrd="0" presId="urn:microsoft.com/office/officeart/2005/8/layout/venn1"/>
    <dgm:cxn modelId="{A32B63EA-2586-45B3-A455-C1FDE80AFF0E}" type="presParOf" srcId="{3A583A3A-2B62-4060-A032-16DFE57D8F6A}" destId="{E4B79DB7-191F-4C22-94C8-CA91D33C4C4A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413DE9-CDFE-4B2C-9F92-EA93FEDFB90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3B7580-1F44-487D-8096-60D29964A5F6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PFMP</a:t>
          </a:r>
        </a:p>
      </dgm:t>
    </dgm:pt>
    <dgm:pt modelId="{D064F7CA-2F75-40C4-84E4-DC1B7745DB2F}" type="parTrans" cxnId="{0B9149C0-FCEE-4A8D-91EC-E700F414FC4B}">
      <dgm:prSet/>
      <dgm:spPr/>
      <dgm:t>
        <a:bodyPr/>
        <a:lstStyle/>
        <a:p>
          <a:endParaRPr lang="fr-FR"/>
        </a:p>
      </dgm:t>
    </dgm:pt>
    <dgm:pt modelId="{0BDD5B43-2938-468F-B943-3928E9E9F964}" type="sibTrans" cxnId="{0B9149C0-FCEE-4A8D-91EC-E700F414FC4B}">
      <dgm:prSet/>
      <dgm:spPr/>
      <dgm:t>
        <a:bodyPr/>
        <a:lstStyle/>
        <a:p>
          <a:endParaRPr lang="fr-FR"/>
        </a:p>
      </dgm:t>
    </dgm:pt>
    <dgm:pt modelId="{F57064C3-BFBB-4F46-850E-D7CC00D446F3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La candidature puis l’octroi de fonds européens grâce à la bourse Erasmus +</a:t>
          </a:r>
          <a:endParaRPr lang="fr-FR" dirty="0">
            <a:solidFill>
              <a:schemeClr val="tx1"/>
            </a:solidFill>
          </a:endParaRPr>
        </a:p>
      </dgm:t>
    </dgm:pt>
    <dgm:pt modelId="{86DDD19C-6728-4841-A71E-BFA6B15071F5}" type="parTrans" cxnId="{2D35A822-D418-4821-B51E-B6DE8E907862}">
      <dgm:prSet/>
      <dgm:spPr/>
      <dgm:t>
        <a:bodyPr/>
        <a:lstStyle/>
        <a:p>
          <a:endParaRPr lang="fr-FR"/>
        </a:p>
      </dgm:t>
    </dgm:pt>
    <dgm:pt modelId="{24A3BE06-445E-4458-AE16-DD1F99762779}" type="sibTrans" cxnId="{2D35A822-D418-4821-B51E-B6DE8E907862}">
      <dgm:prSet/>
      <dgm:spPr/>
      <dgm:t>
        <a:bodyPr/>
        <a:lstStyle/>
        <a:p>
          <a:endParaRPr lang="fr-FR"/>
        </a:p>
      </dgm:t>
    </dgm:pt>
    <dgm:pt modelId="{4D54E3D9-7F1A-4EB0-84C1-54343999115E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Un partenariat efficace avec une agence de placement britannique</a:t>
          </a:r>
          <a:endParaRPr lang="fr-FR" dirty="0">
            <a:solidFill>
              <a:schemeClr val="tx1"/>
            </a:solidFill>
          </a:endParaRPr>
        </a:p>
      </dgm:t>
    </dgm:pt>
    <dgm:pt modelId="{8C727E17-B48F-436E-A111-69FFD9CDA4E9}" type="parTrans" cxnId="{0F5C5287-2A93-4ED8-85FE-2967A68BC50B}">
      <dgm:prSet/>
      <dgm:spPr/>
      <dgm:t>
        <a:bodyPr/>
        <a:lstStyle/>
        <a:p>
          <a:endParaRPr lang="fr-FR"/>
        </a:p>
      </dgm:t>
    </dgm:pt>
    <dgm:pt modelId="{7E6E6589-1D53-4799-8580-C6C81EB2F0A7}" type="sibTrans" cxnId="{0F5C5287-2A93-4ED8-85FE-2967A68BC50B}">
      <dgm:prSet/>
      <dgm:spPr/>
      <dgm:t>
        <a:bodyPr/>
        <a:lstStyle/>
        <a:p>
          <a:endParaRPr lang="fr-FR"/>
        </a:p>
      </dgm:t>
    </dgm:pt>
    <dgm:pt modelId="{8CDBCD29-1318-4F2B-A3E9-CE085CC4401B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Des élèves motivés </a:t>
          </a:r>
          <a:endParaRPr lang="fr-FR" dirty="0">
            <a:solidFill>
              <a:schemeClr val="tx1"/>
            </a:solidFill>
          </a:endParaRPr>
        </a:p>
      </dgm:t>
    </dgm:pt>
    <dgm:pt modelId="{D0D4AB2F-CF2E-41CB-AF89-330094297724}" type="parTrans" cxnId="{BB0D606F-D6B4-40E4-A2D7-32C0DD46DDC3}">
      <dgm:prSet/>
      <dgm:spPr/>
      <dgm:t>
        <a:bodyPr/>
        <a:lstStyle/>
        <a:p>
          <a:endParaRPr lang="fr-FR"/>
        </a:p>
      </dgm:t>
    </dgm:pt>
    <dgm:pt modelId="{3D3BBE6D-CE84-4833-8440-D664F139D5C9}" type="sibTrans" cxnId="{BB0D606F-D6B4-40E4-A2D7-32C0DD46DDC3}">
      <dgm:prSet/>
      <dgm:spPr/>
      <dgm:t>
        <a:bodyPr/>
        <a:lstStyle/>
        <a:p>
          <a:endParaRPr lang="fr-FR"/>
        </a:p>
      </dgm:t>
    </dgm:pt>
    <dgm:pt modelId="{44BD930D-E81F-4543-B448-DD6BBDE8891D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De nombreuses démarches administratives</a:t>
          </a:r>
          <a:endParaRPr lang="fr-FR" dirty="0">
            <a:solidFill>
              <a:schemeClr val="tx1"/>
            </a:solidFill>
          </a:endParaRPr>
        </a:p>
      </dgm:t>
    </dgm:pt>
    <dgm:pt modelId="{8BB7E67E-B61C-451A-8A43-647F4D6B7F26}" type="parTrans" cxnId="{E69F31AF-ED43-4082-80A5-E22BF855F521}">
      <dgm:prSet/>
      <dgm:spPr/>
      <dgm:t>
        <a:bodyPr/>
        <a:lstStyle/>
        <a:p>
          <a:endParaRPr lang="fr-FR"/>
        </a:p>
      </dgm:t>
    </dgm:pt>
    <dgm:pt modelId="{27E2C37C-C579-4913-89DC-F14DD050245D}" type="sibTrans" cxnId="{E69F31AF-ED43-4082-80A5-E22BF855F521}">
      <dgm:prSet/>
      <dgm:spPr/>
      <dgm:t>
        <a:bodyPr/>
        <a:lstStyle/>
        <a:p>
          <a:endParaRPr lang="fr-FR"/>
        </a:p>
      </dgm:t>
    </dgm:pt>
    <dgm:pt modelId="{96910272-ACF8-4B26-B8BD-4A5ABB1FFB49}">
      <dgm:prSet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L’implication de tous les acteurs de cette PFMP</a:t>
          </a:r>
          <a:endParaRPr lang="fr-FR" dirty="0">
            <a:solidFill>
              <a:schemeClr val="tx1"/>
            </a:solidFill>
          </a:endParaRPr>
        </a:p>
      </dgm:t>
    </dgm:pt>
    <dgm:pt modelId="{30513693-5C7C-4D04-8277-432EA90F8152}" type="parTrans" cxnId="{895E8F73-CFDA-44DD-9894-95B8DEE965C8}">
      <dgm:prSet/>
      <dgm:spPr/>
      <dgm:t>
        <a:bodyPr/>
        <a:lstStyle/>
        <a:p>
          <a:endParaRPr lang="fr-FR"/>
        </a:p>
      </dgm:t>
    </dgm:pt>
    <dgm:pt modelId="{05B0B96A-90AC-40EB-A67F-CDAE2E470DAF}" type="sibTrans" cxnId="{895E8F73-CFDA-44DD-9894-95B8DEE965C8}">
      <dgm:prSet/>
      <dgm:spPr/>
      <dgm:t>
        <a:bodyPr/>
        <a:lstStyle/>
        <a:p>
          <a:endParaRPr lang="fr-FR"/>
        </a:p>
      </dgm:t>
    </dgm:pt>
    <dgm:pt modelId="{DF87DF49-A92E-4542-B92E-6ABB3406566F}" type="pres">
      <dgm:prSet presAssocID="{BC413DE9-CDFE-4B2C-9F92-EA93FEDFB90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4AA6B-B7EC-42FA-93D3-BDB073F7E6B1}" type="pres">
      <dgm:prSet presAssocID="{283B7580-1F44-487D-8096-60D29964A5F6}" presName="centerShape" presStyleLbl="node0" presStyleIdx="0" presStyleCnt="1"/>
      <dgm:spPr/>
    </dgm:pt>
    <dgm:pt modelId="{519D5A07-3011-469C-AB98-BD7D097D3004}" type="pres">
      <dgm:prSet presAssocID="{86DDD19C-6728-4841-A71E-BFA6B15071F5}" presName="parTrans" presStyleLbl="bgSibTrans2D1" presStyleIdx="0" presStyleCnt="5"/>
      <dgm:spPr/>
    </dgm:pt>
    <dgm:pt modelId="{551BCE00-8952-4DE2-9ECB-67C1E8849ECA}" type="pres">
      <dgm:prSet presAssocID="{F57064C3-BFBB-4F46-850E-D7CC00D446F3}" presName="node" presStyleLbl="node1" presStyleIdx="0" presStyleCnt="5">
        <dgm:presLayoutVars>
          <dgm:bulletEnabled val="1"/>
        </dgm:presLayoutVars>
      </dgm:prSet>
      <dgm:spPr/>
    </dgm:pt>
    <dgm:pt modelId="{8350FE68-09D7-4732-8B85-8977896093BA}" type="pres">
      <dgm:prSet presAssocID="{8C727E17-B48F-436E-A111-69FFD9CDA4E9}" presName="parTrans" presStyleLbl="bgSibTrans2D1" presStyleIdx="1" presStyleCnt="5"/>
      <dgm:spPr/>
    </dgm:pt>
    <dgm:pt modelId="{1D50F38F-2D7C-4DDC-B5D7-A57D30DD31E1}" type="pres">
      <dgm:prSet presAssocID="{4D54E3D9-7F1A-4EB0-84C1-54343999115E}" presName="node" presStyleLbl="node1" presStyleIdx="1" presStyleCnt="5">
        <dgm:presLayoutVars>
          <dgm:bulletEnabled val="1"/>
        </dgm:presLayoutVars>
      </dgm:prSet>
      <dgm:spPr/>
    </dgm:pt>
    <dgm:pt modelId="{F75F8878-BADA-4963-A8C5-283E7147B454}" type="pres">
      <dgm:prSet presAssocID="{D0D4AB2F-CF2E-41CB-AF89-330094297724}" presName="parTrans" presStyleLbl="bgSibTrans2D1" presStyleIdx="2" presStyleCnt="5"/>
      <dgm:spPr/>
    </dgm:pt>
    <dgm:pt modelId="{15E47827-8732-4CCE-BA28-3CCAAB400D85}" type="pres">
      <dgm:prSet presAssocID="{8CDBCD29-1318-4F2B-A3E9-CE085CC4401B}" presName="node" presStyleLbl="node1" presStyleIdx="2" presStyleCnt="5">
        <dgm:presLayoutVars>
          <dgm:bulletEnabled val="1"/>
        </dgm:presLayoutVars>
      </dgm:prSet>
      <dgm:spPr/>
    </dgm:pt>
    <dgm:pt modelId="{28ED43CC-56DF-4379-96C8-2A1FE351DFA2}" type="pres">
      <dgm:prSet presAssocID="{8BB7E67E-B61C-451A-8A43-647F4D6B7F26}" presName="parTrans" presStyleLbl="bgSibTrans2D1" presStyleIdx="3" presStyleCnt="5"/>
      <dgm:spPr/>
    </dgm:pt>
    <dgm:pt modelId="{3B7B5B4B-B201-42F1-9BE9-724984E441D6}" type="pres">
      <dgm:prSet presAssocID="{44BD930D-E81F-4543-B448-DD6BBDE8891D}" presName="node" presStyleLbl="node1" presStyleIdx="3" presStyleCnt="5">
        <dgm:presLayoutVars>
          <dgm:bulletEnabled val="1"/>
        </dgm:presLayoutVars>
      </dgm:prSet>
      <dgm:spPr/>
    </dgm:pt>
    <dgm:pt modelId="{E442C4D3-04E2-4E1E-B30C-2C86C6710873}" type="pres">
      <dgm:prSet presAssocID="{30513693-5C7C-4D04-8277-432EA90F8152}" presName="parTrans" presStyleLbl="bgSibTrans2D1" presStyleIdx="4" presStyleCnt="5"/>
      <dgm:spPr/>
    </dgm:pt>
    <dgm:pt modelId="{01751E7D-7B52-49B3-807F-AD654C8FFA7A}" type="pres">
      <dgm:prSet presAssocID="{96910272-ACF8-4B26-B8BD-4A5ABB1FFB49}" presName="node" presStyleLbl="node1" presStyleIdx="4" presStyleCnt="5">
        <dgm:presLayoutVars>
          <dgm:bulletEnabled val="1"/>
        </dgm:presLayoutVars>
      </dgm:prSet>
      <dgm:spPr/>
    </dgm:pt>
  </dgm:ptLst>
  <dgm:cxnLst>
    <dgm:cxn modelId="{75035E03-93E1-48E9-B796-861A9C99F877}" type="presOf" srcId="{283B7580-1F44-487D-8096-60D29964A5F6}" destId="{8324AA6B-B7EC-42FA-93D3-BDB073F7E6B1}" srcOrd="0" destOrd="0" presId="urn:microsoft.com/office/officeart/2005/8/layout/radial4"/>
    <dgm:cxn modelId="{29C5731D-8216-4C51-8DA1-33CD444EF3EA}" type="presOf" srcId="{4D54E3D9-7F1A-4EB0-84C1-54343999115E}" destId="{1D50F38F-2D7C-4DDC-B5D7-A57D30DD31E1}" srcOrd="0" destOrd="0" presId="urn:microsoft.com/office/officeart/2005/8/layout/radial4"/>
    <dgm:cxn modelId="{2D35A822-D418-4821-B51E-B6DE8E907862}" srcId="{283B7580-1F44-487D-8096-60D29964A5F6}" destId="{F57064C3-BFBB-4F46-850E-D7CC00D446F3}" srcOrd="0" destOrd="0" parTransId="{86DDD19C-6728-4841-A71E-BFA6B15071F5}" sibTransId="{24A3BE06-445E-4458-AE16-DD1F99762779}"/>
    <dgm:cxn modelId="{AA122923-643B-45A4-B927-68C69A8F4977}" type="presOf" srcId="{D0D4AB2F-CF2E-41CB-AF89-330094297724}" destId="{F75F8878-BADA-4963-A8C5-283E7147B454}" srcOrd="0" destOrd="0" presId="urn:microsoft.com/office/officeart/2005/8/layout/radial4"/>
    <dgm:cxn modelId="{61029723-7560-4BE7-A66A-FB42D3DF0F02}" type="presOf" srcId="{96910272-ACF8-4B26-B8BD-4A5ABB1FFB49}" destId="{01751E7D-7B52-49B3-807F-AD654C8FFA7A}" srcOrd="0" destOrd="0" presId="urn:microsoft.com/office/officeart/2005/8/layout/radial4"/>
    <dgm:cxn modelId="{BC0B4A34-A7BE-4738-866B-9D4BE31359AC}" type="presOf" srcId="{30513693-5C7C-4D04-8277-432EA90F8152}" destId="{E442C4D3-04E2-4E1E-B30C-2C86C6710873}" srcOrd="0" destOrd="0" presId="urn:microsoft.com/office/officeart/2005/8/layout/radial4"/>
    <dgm:cxn modelId="{8256396F-2D1A-4C60-B266-3EB61888094B}" type="presOf" srcId="{86DDD19C-6728-4841-A71E-BFA6B15071F5}" destId="{519D5A07-3011-469C-AB98-BD7D097D3004}" srcOrd="0" destOrd="0" presId="urn:microsoft.com/office/officeart/2005/8/layout/radial4"/>
    <dgm:cxn modelId="{BB0D606F-D6B4-40E4-A2D7-32C0DD46DDC3}" srcId="{283B7580-1F44-487D-8096-60D29964A5F6}" destId="{8CDBCD29-1318-4F2B-A3E9-CE085CC4401B}" srcOrd="2" destOrd="0" parTransId="{D0D4AB2F-CF2E-41CB-AF89-330094297724}" sibTransId="{3D3BBE6D-CE84-4833-8440-D664F139D5C9}"/>
    <dgm:cxn modelId="{895E8F73-CFDA-44DD-9894-95B8DEE965C8}" srcId="{283B7580-1F44-487D-8096-60D29964A5F6}" destId="{96910272-ACF8-4B26-B8BD-4A5ABB1FFB49}" srcOrd="4" destOrd="0" parTransId="{30513693-5C7C-4D04-8277-432EA90F8152}" sibTransId="{05B0B96A-90AC-40EB-A67F-CDAE2E470DAF}"/>
    <dgm:cxn modelId="{0F5C5287-2A93-4ED8-85FE-2967A68BC50B}" srcId="{283B7580-1F44-487D-8096-60D29964A5F6}" destId="{4D54E3D9-7F1A-4EB0-84C1-54343999115E}" srcOrd="1" destOrd="0" parTransId="{8C727E17-B48F-436E-A111-69FFD9CDA4E9}" sibTransId="{7E6E6589-1D53-4799-8580-C6C81EB2F0A7}"/>
    <dgm:cxn modelId="{A03A338C-6D9B-4519-AF9C-767F0389B573}" type="presOf" srcId="{8C727E17-B48F-436E-A111-69FFD9CDA4E9}" destId="{8350FE68-09D7-4732-8B85-8977896093BA}" srcOrd="0" destOrd="0" presId="urn:microsoft.com/office/officeart/2005/8/layout/radial4"/>
    <dgm:cxn modelId="{1F2D1790-3082-411B-BCE4-1DF9B2691F25}" type="presOf" srcId="{44BD930D-E81F-4543-B448-DD6BBDE8891D}" destId="{3B7B5B4B-B201-42F1-9BE9-724984E441D6}" srcOrd="0" destOrd="0" presId="urn:microsoft.com/office/officeart/2005/8/layout/radial4"/>
    <dgm:cxn modelId="{F7EFE2A3-D2B1-4FEF-9E49-6BAA875A568C}" type="presOf" srcId="{BC413DE9-CDFE-4B2C-9F92-EA93FEDFB905}" destId="{DF87DF49-A92E-4542-B92E-6ABB3406566F}" srcOrd="0" destOrd="0" presId="urn:microsoft.com/office/officeart/2005/8/layout/radial4"/>
    <dgm:cxn modelId="{E69F31AF-ED43-4082-80A5-E22BF855F521}" srcId="{283B7580-1F44-487D-8096-60D29964A5F6}" destId="{44BD930D-E81F-4543-B448-DD6BBDE8891D}" srcOrd="3" destOrd="0" parTransId="{8BB7E67E-B61C-451A-8A43-647F4D6B7F26}" sibTransId="{27E2C37C-C579-4913-89DC-F14DD050245D}"/>
    <dgm:cxn modelId="{9592CEBB-E93E-4CC2-ADFD-A491611683EA}" type="presOf" srcId="{8CDBCD29-1318-4F2B-A3E9-CE085CC4401B}" destId="{15E47827-8732-4CCE-BA28-3CCAAB400D85}" srcOrd="0" destOrd="0" presId="urn:microsoft.com/office/officeart/2005/8/layout/radial4"/>
    <dgm:cxn modelId="{0B9149C0-FCEE-4A8D-91EC-E700F414FC4B}" srcId="{BC413DE9-CDFE-4B2C-9F92-EA93FEDFB905}" destId="{283B7580-1F44-487D-8096-60D29964A5F6}" srcOrd="0" destOrd="0" parTransId="{D064F7CA-2F75-40C4-84E4-DC1B7745DB2F}" sibTransId="{0BDD5B43-2938-468F-B943-3928E9E9F964}"/>
    <dgm:cxn modelId="{7DA17AF4-81CC-439F-B383-2D8F77F77872}" type="presOf" srcId="{8BB7E67E-B61C-451A-8A43-647F4D6B7F26}" destId="{28ED43CC-56DF-4379-96C8-2A1FE351DFA2}" srcOrd="0" destOrd="0" presId="urn:microsoft.com/office/officeart/2005/8/layout/radial4"/>
    <dgm:cxn modelId="{4D2597F7-1CF1-4C7F-AD31-5157A73903C9}" type="presOf" srcId="{F57064C3-BFBB-4F46-850E-D7CC00D446F3}" destId="{551BCE00-8952-4DE2-9ECB-67C1E8849ECA}" srcOrd="0" destOrd="0" presId="urn:microsoft.com/office/officeart/2005/8/layout/radial4"/>
    <dgm:cxn modelId="{B1F66284-AD33-4820-BFAE-9093D865891F}" type="presParOf" srcId="{DF87DF49-A92E-4542-B92E-6ABB3406566F}" destId="{8324AA6B-B7EC-42FA-93D3-BDB073F7E6B1}" srcOrd="0" destOrd="0" presId="urn:microsoft.com/office/officeart/2005/8/layout/radial4"/>
    <dgm:cxn modelId="{03F1299E-089A-40B6-8DFB-A52EA7170CDE}" type="presParOf" srcId="{DF87DF49-A92E-4542-B92E-6ABB3406566F}" destId="{519D5A07-3011-469C-AB98-BD7D097D3004}" srcOrd="1" destOrd="0" presId="urn:microsoft.com/office/officeart/2005/8/layout/radial4"/>
    <dgm:cxn modelId="{1FF39D0F-9641-457C-A819-306F28FB8D36}" type="presParOf" srcId="{DF87DF49-A92E-4542-B92E-6ABB3406566F}" destId="{551BCE00-8952-4DE2-9ECB-67C1E8849ECA}" srcOrd="2" destOrd="0" presId="urn:microsoft.com/office/officeart/2005/8/layout/radial4"/>
    <dgm:cxn modelId="{1963BC2B-4573-4C8C-AE71-74DC0C618288}" type="presParOf" srcId="{DF87DF49-A92E-4542-B92E-6ABB3406566F}" destId="{8350FE68-09D7-4732-8B85-8977896093BA}" srcOrd="3" destOrd="0" presId="urn:microsoft.com/office/officeart/2005/8/layout/radial4"/>
    <dgm:cxn modelId="{2C4E966D-1D9E-4593-8469-71581CBDA9FE}" type="presParOf" srcId="{DF87DF49-A92E-4542-B92E-6ABB3406566F}" destId="{1D50F38F-2D7C-4DDC-B5D7-A57D30DD31E1}" srcOrd="4" destOrd="0" presId="urn:microsoft.com/office/officeart/2005/8/layout/radial4"/>
    <dgm:cxn modelId="{61F3CE75-48F9-4A00-B817-223F3B175378}" type="presParOf" srcId="{DF87DF49-A92E-4542-B92E-6ABB3406566F}" destId="{F75F8878-BADA-4963-A8C5-283E7147B454}" srcOrd="5" destOrd="0" presId="urn:microsoft.com/office/officeart/2005/8/layout/radial4"/>
    <dgm:cxn modelId="{090E4EA6-AE87-4305-A078-A93518EC4009}" type="presParOf" srcId="{DF87DF49-A92E-4542-B92E-6ABB3406566F}" destId="{15E47827-8732-4CCE-BA28-3CCAAB400D85}" srcOrd="6" destOrd="0" presId="urn:microsoft.com/office/officeart/2005/8/layout/radial4"/>
    <dgm:cxn modelId="{CBB8AA8A-BB2A-4126-A74F-3F8FB6397B25}" type="presParOf" srcId="{DF87DF49-A92E-4542-B92E-6ABB3406566F}" destId="{28ED43CC-56DF-4379-96C8-2A1FE351DFA2}" srcOrd="7" destOrd="0" presId="urn:microsoft.com/office/officeart/2005/8/layout/radial4"/>
    <dgm:cxn modelId="{B72A2304-447D-4E3B-A283-048E7DC5CEF1}" type="presParOf" srcId="{DF87DF49-A92E-4542-B92E-6ABB3406566F}" destId="{3B7B5B4B-B201-42F1-9BE9-724984E441D6}" srcOrd="8" destOrd="0" presId="urn:microsoft.com/office/officeart/2005/8/layout/radial4"/>
    <dgm:cxn modelId="{999F6C1D-C5CE-469C-889D-16B7C796CD4A}" type="presParOf" srcId="{DF87DF49-A92E-4542-B92E-6ABB3406566F}" destId="{E442C4D3-04E2-4E1E-B30C-2C86C6710873}" srcOrd="9" destOrd="0" presId="urn:microsoft.com/office/officeart/2005/8/layout/radial4"/>
    <dgm:cxn modelId="{48F33100-9990-4980-B847-ADAF9DBABC50}" type="presParOf" srcId="{DF87DF49-A92E-4542-B92E-6ABB3406566F}" destId="{01751E7D-7B52-49B3-807F-AD654C8FFA7A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78281D-9BAE-412A-B54A-8EDE5D87AD46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A92241-C4C2-4E94-A3DF-348947AC69EE}">
      <dgm:prSet/>
      <dgm:spPr/>
      <dgm:t>
        <a:bodyPr/>
        <a:lstStyle/>
        <a:p>
          <a:r>
            <a:rPr lang="fr-FR" b="1" dirty="0"/>
            <a:t>Du jeudi 15 Mars au dimanche 15 Avril 2018</a:t>
          </a:r>
          <a:endParaRPr lang="fr-FR" dirty="0"/>
        </a:p>
      </dgm:t>
    </dgm:pt>
    <dgm:pt modelId="{F0FB0C68-97C3-4FD9-B29B-75074D7BC34A}" type="parTrans" cxnId="{75C58BE0-DEBA-4202-9C18-D4D377294B87}">
      <dgm:prSet/>
      <dgm:spPr/>
      <dgm:t>
        <a:bodyPr/>
        <a:lstStyle/>
        <a:p>
          <a:endParaRPr lang="fr-FR"/>
        </a:p>
      </dgm:t>
    </dgm:pt>
    <dgm:pt modelId="{A2F0283E-5186-47B1-BC7E-5A4A6B5FA8B4}" type="sibTrans" cxnId="{75C58BE0-DEBA-4202-9C18-D4D377294B87}">
      <dgm:prSet/>
      <dgm:spPr/>
      <dgm:t>
        <a:bodyPr/>
        <a:lstStyle/>
        <a:p>
          <a:endParaRPr lang="fr-FR"/>
        </a:p>
      </dgm:t>
    </dgm:pt>
    <dgm:pt modelId="{0C6C8F4E-8393-4F72-9568-3D4CE1A2CA66}">
      <dgm:prSet/>
      <dgm:spPr/>
      <dgm:t>
        <a:bodyPr/>
        <a:lstStyle/>
        <a:p>
          <a:r>
            <a:rPr lang="fr-FR" b="1" dirty="0"/>
            <a:t>À Eastbourne dans la région du Sussex (sud de l’Angleterre).</a:t>
          </a:r>
          <a:endParaRPr lang="fr-FR" dirty="0"/>
        </a:p>
      </dgm:t>
    </dgm:pt>
    <dgm:pt modelId="{93A64D44-727A-407B-9CF1-051E1E1D036C}" type="parTrans" cxnId="{498C87BE-4669-43A6-B21E-E46678CC8EA4}">
      <dgm:prSet/>
      <dgm:spPr/>
      <dgm:t>
        <a:bodyPr/>
        <a:lstStyle/>
        <a:p>
          <a:endParaRPr lang="fr-FR"/>
        </a:p>
      </dgm:t>
    </dgm:pt>
    <dgm:pt modelId="{B148397F-BAE4-4AC0-9F37-58FD639796D6}" type="sibTrans" cxnId="{498C87BE-4669-43A6-B21E-E46678CC8EA4}">
      <dgm:prSet/>
      <dgm:spPr/>
      <dgm:t>
        <a:bodyPr/>
        <a:lstStyle/>
        <a:p>
          <a:endParaRPr lang="fr-FR"/>
        </a:p>
      </dgm:t>
    </dgm:pt>
    <dgm:pt modelId="{8A350843-FEB6-4B03-A48B-0BF30CF8BE91}" type="pres">
      <dgm:prSet presAssocID="{E678281D-9BAE-412A-B54A-8EDE5D87AD46}" presName="compositeShape" presStyleCnt="0">
        <dgm:presLayoutVars>
          <dgm:chMax val="2"/>
          <dgm:dir/>
          <dgm:resizeHandles val="exact"/>
        </dgm:presLayoutVars>
      </dgm:prSet>
      <dgm:spPr/>
    </dgm:pt>
    <dgm:pt modelId="{B5025A78-2B5E-4D60-A81C-A134F35C80B1}" type="pres">
      <dgm:prSet presAssocID="{E678281D-9BAE-412A-B54A-8EDE5D87AD46}" presName="divider" presStyleLbl="fgShp" presStyleIdx="0" presStyleCnt="1"/>
      <dgm:spPr/>
    </dgm:pt>
    <dgm:pt modelId="{308DECBF-D696-485B-B1C5-9FFFCA6A2106}" type="pres">
      <dgm:prSet presAssocID="{98A92241-C4C2-4E94-A3DF-348947AC69EE}" presName="downArrow" presStyleLbl="node1" presStyleIdx="0" presStyleCnt="2"/>
      <dgm:spPr>
        <a:solidFill>
          <a:srgbClr val="00B0F0"/>
        </a:solidFill>
      </dgm:spPr>
    </dgm:pt>
    <dgm:pt modelId="{A4554852-B97C-4E4C-9FA0-11E0AD0F092D}" type="pres">
      <dgm:prSet presAssocID="{98A92241-C4C2-4E94-A3DF-348947AC69EE}" presName="downArrowText" presStyleLbl="revTx" presStyleIdx="0" presStyleCnt="2">
        <dgm:presLayoutVars>
          <dgm:bulletEnabled val="1"/>
        </dgm:presLayoutVars>
      </dgm:prSet>
      <dgm:spPr/>
    </dgm:pt>
    <dgm:pt modelId="{EF8164DC-65B5-4CC0-99CF-75A82343E413}" type="pres">
      <dgm:prSet presAssocID="{0C6C8F4E-8393-4F72-9568-3D4CE1A2CA66}" presName="upArrow" presStyleLbl="node1" presStyleIdx="1" presStyleCnt="2"/>
      <dgm:spPr>
        <a:solidFill>
          <a:srgbClr val="00B0F0"/>
        </a:solidFill>
      </dgm:spPr>
    </dgm:pt>
    <dgm:pt modelId="{8E935322-62AB-42B5-B6A1-78AE6F7548C4}" type="pres">
      <dgm:prSet presAssocID="{0C6C8F4E-8393-4F72-9568-3D4CE1A2CA66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88333218-DB93-4D6F-B1F7-AA15D7C6DB00}" type="presOf" srcId="{E678281D-9BAE-412A-B54A-8EDE5D87AD46}" destId="{8A350843-FEB6-4B03-A48B-0BF30CF8BE91}" srcOrd="0" destOrd="0" presId="urn:microsoft.com/office/officeart/2005/8/layout/arrow3"/>
    <dgm:cxn modelId="{498C87BE-4669-43A6-B21E-E46678CC8EA4}" srcId="{E678281D-9BAE-412A-B54A-8EDE5D87AD46}" destId="{0C6C8F4E-8393-4F72-9568-3D4CE1A2CA66}" srcOrd="1" destOrd="0" parTransId="{93A64D44-727A-407B-9CF1-051E1E1D036C}" sibTransId="{B148397F-BAE4-4AC0-9F37-58FD639796D6}"/>
    <dgm:cxn modelId="{CB548ED1-65FB-4289-BF6D-3FB532AAC320}" type="presOf" srcId="{98A92241-C4C2-4E94-A3DF-348947AC69EE}" destId="{A4554852-B97C-4E4C-9FA0-11E0AD0F092D}" srcOrd="0" destOrd="0" presId="urn:microsoft.com/office/officeart/2005/8/layout/arrow3"/>
    <dgm:cxn modelId="{FA0619D6-520B-4AFC-AB73-3C42EE7AC5B4}" type="presOf" srcId="{0C6C8F4E-8393-4F72-9568-3D4CE1A2CA66}" destId="{8E935322-62AB-42B5-B6A1-78AE6F7548C4}" srcOrd="0" destOrd="0" presId="urn:microsoft.com/office/officeart/2005/8/layout/arrow3"/>
    <dgm:cxn modelId="{75C58BE0-DEBA-4202-9C18-D4D377294B87}" srcId="{E678281D-9BAE-412A-B54A-8EDE5D87AD46}" destId="{98A92241-C4C2-4E94-A3DF-348947AC69EE}" srcOrd="0" destOrd="0" parTransId="{F0FB0C68-97C3-4FD9-B29B-75074D7BC34A}" sibTransId="{A2F0283E-5186-47B1-BC7E-5A4A6B5FA8B4}"/>
    <dgm:cxn modelId="{6C89B25E-F527-4C75-9A35-51BD077028A9}" type="presParOf" srcId="{8A350843-FEB6-4B03-A48B-0BF30CF8BE91}" destId="{B5025A78-2B5E-4D60-A81C-A134F35C80B1}" srcOrd="0" destOrd="0" presId="urn:microsoft.com/office/officeart/2005/8/layout/arrow3"/>
    <dgm:cxn modelId="{E66D387D-07EB-4923-9AFF-962405995FA5}" type="presParOf" srcId="{8A350843-FEB6-4B03-A48B-0BF30CF8BE91}" destId="{308DECBF-D696-485B-B1C5-9FFFCA6A2106}" srcOrd="1" destOrd="0" presId="urn:microsoft.com/office/officeart/2005/8/layout/arrow3"/>
    <dgm:cxn modelId="{C714DF2B-F40B-4001-AB6E-D9F61FD56F73}" type="presParOf" srcId="{8A350843-FEB6-4B03-A48B-0BF30CF8BE91}" destId="{A4554852-B97C-4E4C-9FA0-11E0AD0F092D}" srcOrd="2" destOrd="0" presId="urn:microsoft.com/office/officeart/2005/8/layout/arrow3"/>
    <dgm:cxn modelId="{39E44582-F322-4A23-A376-C3D7C712713A}" type="presParOf" srcId="{8A350843-FEB6-4B03-A48B-0BF30CF8BE91}" destId="{EF8164DC-65B5-4CC0-99CF-75A82343E413}" srcOrd="3" destOrd="0" presId="urn:microsoft.com/office/officeart/2005/8/layout/arrow3"/>
    <dgm:cxn modelId="{8E8371CC-FC5B-434E-9EBA-E81DD100601D}" type="presParOf" srcId="{8A350843-FEB6-4B03-A48B-0BF30CF8BE91}" destId="{8E935322-62AB-42B5-B6A1-78AE6F7548C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C553B-FEB1-4ECD-BE50-3891DC1C0B85}" type="doc">
      <dgm:prSet loTypeId="urn:microsoft.com/office/officeart/2005/8/layout/arrow2" loCatId="process" qsTypeId="urn:microsoft.com/office/officeart/2005/8/quickstyle/3d3" qsCatId="3D" csTypeId="urn:microsoft.com/office/officeart/2005/8/colors/accent1_4" csCatId="accent1" phldr="1"/>
      <dgm:spPr/>
    </dgm:pt>
    <dgm:pt modelId="{5ADE6CC3-CA6B-4691-93C6-DCC7BB5BE0DE}">
      <dgm:prSet phldrT="[Texte]"/>
      <dgm:spPr/>
      <dgm:t>
        <a:bodyPr/>
        <a:lstStyle/>
        <a:p>
          <a:r>
            <a:rPr lang="fr-FR" dirty="0"/>
            <a:t>Acte de candidature des élèves</a:t>
          </a:r>
        </a:p>
      </dgm:t>
    </dgm:pt>
    <dgm:pt modelId="{F0B8923C-E448-4595-B5E6-D1CF6F6E3A81}" type="parTrans" cxnId="{E89D85AC-9700-428C-B924-8830AFEE683B}">
      <dgm:prSet/>
      <dgm:spPr/>
      <dgm:t>
        <a:bodyPr/>
        <a:lstStyle/>
        <a:p>
          <a:endParaRPr lang="fr-FR"/>
        </a:p>
      </dgm:t>
    </dgm:pt>
    <dgm:pt modelId="{F2457392-54E8-4C67-9C7E-171831F09A27}" type="sibTrans" cxnId="{E89D85AC-9700-428C-B924-8830AFEE683B}">
      <dgm:prSet/>
      <dgm:spPr/>
      <dgm:t>
        <a:bodyPr/>
        <a:lstStyle/>
        <a:p>
          <a:endParaRPr lang="fr-FR"/>
        </a:p>
      </dgm:t>
    </dgm:pt>
    <dgm:pt modelId="{E9C5C6D9-6A89-4B05-A46D-74B0487F56A1}">
      <dgm:prSet phldrT="[Texte]"/>
      <dgm:spPr/>
      <dgm:t>
        <a:bodyPr/>
        <a:lstStyle/>
        <a:p>
          <a:r>
            <a:rPr lang="fr-FR" dirty="0"/>
            <a:t>Validation de la candidature:</a:t>
          </a:r>
        </a:p>
      </dgm:t>
    </dgm:pt>
    <dgm:pt modelId="{E2CBABFE-338E-4160-B533-98578EE0CE9E}" type="parTrans" cxnId="{0B567B39-BDA6-445A-94B7-266114677BCE}">
      <dgm:prSet/>
      <dgm:spPr/>
      <dgm:t>
        <a:bodyPr/>
        <a:lstStyle/>
        <a:p>
          <a:endParaRPr lang="fr-FR"/>
        </a:p>
      </dgm:t>
    </dgm:pt>
    <dgm:pt modelId="{DC34E470-CEC9-4F6E-B2D8-044441210E58}" type="sibTrans" cxnId="{0B567B39-BDA6-445A-94B7-266114677BCE}">
      <dgm:prSet/>
      <dgm:spPr/>
      <dgm:t>
        <a:bodyPr/>
        <a:lstStyle/>
        <a:p>
          <a:endParaRPr lang="fr-FR"/>
        </a:p>
      </dgm:t>
    </dgm:pt>
    <dgm:pt modelId="{922FB8B6-4D95-45B0-B516-651E992E7D9C}">
      <dgm:prSet phldrT="[Texte]"/>
      <dgm:spPr/>
      <dgm:t>
        <a:bodyPr/>
        <a:lstStyle/>
        <a:p>
          <a:r>
            <a:rPr lang="fr-FR" dirty="0"/>
            <a:t>Entretien Oral</a:t>
          </a:r>
        </a:p>
      </dgm:t>
    </dgm:pt>
    <dgm:pt modelId="{CAA4B843-2B14-42E7-821B-956CCB2F0E79}" type="parTrans" cxnId="{7A68AB88-BB2C-4F85-B6A1-AC6C257A785A}">
      <dgm:prSet/>
      <dgm:spPr/>
      <dgm:t>
        <a:bodyPr/>
        <a:lstStyle/>
        <a:p>
          <a:endParaRPr lang="fr-FR"/>
        </a:p>
      </dgm:t>
    </dgm:pt>
    <dgm:pt modelId="{8D93B15B-B7EB-4B53-A452-3D9CB1275A46}" type="sibTrans" cxnId="{7A68AB88-BB2C-4F85-B6A1-AC6C257A785A}">
      <dgm:prSet/>
      <dgm:spPr/>
      <dgm:t>
        <a:bodyPr/>
        <a:lstStyle/>
        <a:p>
          <a:endParaRPr lang="fr-FR"/>
        </a:p>
      </dgm:t>
    </dgm:pt>
    <dgm:pt modelId="{7860FF49-1030-4CBE-A157-E48BBBEBF530}">
      <dgm:prSet phldrT="[Texte]"/>
      <dgm:spPr/>
      <dgm:t>
        <a:bodyPr/>
        <a:lstStyle/>
        <a:p>
          <a:r>
            <a:rPr lang="fr-FR" dirty="0"/>
            <a:t>Equipe enseignante</a:t>
          </a:r>
        </a:p>
      </dgm:t>
    </dgm:pt>
    <dgm:pt modelId="{364E04CE-2987-4366-B4C8-A36B3A5A30E1}" type="parTrans" cxnId="{72C8D298-F0CB-424D-851A-A33ABA6759ED}">
      <dgm:prSet/>
      <dgm:spPr/>
      <dgm:t>
        <a:bodyPr/>
        <a:lstStyle/>
        <a:p>
          <a:endParaRPr lang="fr-FR"/>
        </a:p>
      </dgm:t>
    </dgm:pt>
    <dgm:pt modelId="{90AF4A0D-C2AF-4520-8AD5-6832652DF053}" type="sibTrans" cxnId="{72C8D298-F0CB-424D-851A-A33ABA6759ED}">
      <dgm:prSet/>
      <dgm:spPr/>
      <dgm:t>
        <a:bodyPr/>
        <a:lstStyle/>
        <a:p>
          <a:endParaRPr lang="fr-FR"/>
        </a:p>
      </dgm:t>
    </dgm:pt>
    <dgm:pt modelId="{EC136157-48D4-41AA-B84C-C70B2CFC99D9}">
      <dgm:prSet phldrT="[Texte]"/>
      <dgm:spPr/>
      <dgm:t>
        <a:bodyPr/>
        <a:lstStyle/>
        <a:p>
          <a:r>
            <a:rPr lang="fr-FR" dirty="0"/>
            <a:t>Vie scolaire</a:t>
          </a:r>
        </a:p>
      </dgm:t>
    </dgm:pt>
    <dgm:pt modelId="{004BF0AC-6F7A-4AE1-8742-062C3C10EEEE}" type="parTrans" cxnId="{80B02AC5-68E5-4750-84A0-6B7E6BDF0F55}">
      <dgm:prSet/>
      <dgm:spPr/>
      <dgm:t>
        <a:bodyPr/>
        <a:lstStyle/>
        <a:p>
          <a:endParaRPr lang="fr-FR"/>
        </a:p>
      </dgm:t>
    </dgm:pt>
    <dgm:pt modelId="{888DDC37-8BAF-4AA6-9751-A72594D0709B}" type="sibTrans" cxnId="{80B02AC5-68E5-4750-84A0-6B7E6BDF0F55}">
      <dgm:prSet/>
      <dgm:spPr/>
      <dgm:t>
        <a:bodyPr/>
        <a:lstStyle/>
        <a:p>
          <a:endParaRPr lang="fr-FR"/>
        </a:p>
      </dgm:t>
    </dgm:pt>
    <dgm:pt modelId="{F35EB9B2-17FE-4925-B063-5C42610078E2}">
      <dgm:prSet phldrT="[Texte]"/>
      <dgm:spPr/>
      <dgm:t>
        <a:bodyPr/>
        <a:lstStyle/>
        <a:p>
          <a:r>
            <a:rPr lang="fr-FR" dirty="0"/>
            <a:t>Equipe de direction</a:t>
          </a:r>
        </a:p>
      </dgm:t>
    </dgm:pt>
    <dgm:pt modelId="{17902FE2-0FF2-4651-A4EF-3A645909F0C5}" type="parTrans" cxnId="{CC9B8170-3EED-454E-974F-6373D7D74922}">
      <dgm:prSet/>
      <dgm:spPr/>
      <dgm:t>
        <a:bodyPr/>
        <a:lstStyle/>
        <a:p>
          <a:endParaRPr lang="fr-FR"/>
        </a:p>
      </dgm:t>
    </dgm:pt>
    <dgm:pt modelId="{22EE04F7-4FA3-4ED5-B61A-35265B6D900F}" type="sibTrans" cxnId="{CC9B8170-3EED-454E-974F-6373D7D74922}">
      <dgm:prSet/>
      <dgm:spPr/>
      <dgm:t>
        <a:bodyPr/>
        <a:lstStyle/>
        <a:p>
          <a:endParaRPr lang="fr-FR"/>
        </a:p>
      </dgm:t>
    </dgm:pt>
    <dgm:pt modelId="{981AE73C-67AF-4E5E-B369-D176016ACF95}">
      <dgm:prSet phldrT="[Texte]"/>
      <dgm:spPr/>
      <dgm:t>
        <a:bodyPr/>
        <a:lstStyle/>
        <a:p>
          <a:r>
            <a:rPr lang="fr-FR" dirty="0"/>
            <a:t>DDFTP</a:t>
          </a:r>
        </a:p>
      </dgm:t>
    </dgm:pt>
    <dgm:pt modelId="{CB4F3558-1BA9-4AB0-8FB7-FE546154B960}" type="parTrans" cxnId="{2C539169-9789-425A-95DF-49F615B8C196}">
      <dgm:prSet/>
      <dgm:spPr/>
      <dgm:t>
        <a:bodyPr/>
        <a:lstStyle/>
        <a:p>
          <a:endParaRPr lang="fr-FR"/>
        </a:p>
      </dgm:t>
    </dgm:pt>
    <dgm:pt modelId="{A3D00DCB-BC06-4B77-A978-C29FFD64FF2E}" type="sibTrans" cxnId="{2C539169-9789-425A-95DF-49F615B8C196}">
      <dgm:prSet/>
      <dgm:spPr/>
      <dgm:t>
        <a:bodyPr/>
        <a:lstStyle/>
        <a:p>
          <a:endParaRPr lang="fr-FR"/>
        </a:p>
      </dgm:t>
    </dgm:pt>
    <dgm:pt modelId="{A0E6C4FE-9CB6-4CD8-B1CC-EB4B0A650961}" type="pres">
      <dgm:prSet presAssocID="{93CC553B-FEB1-4ECD-BE50-3891DC1C0B85}" presName="arrowDiagram" presStyleCnt="0">
        <dgm:presLayoutVars>
          <dgm:chMax val="5"/>
          <dgm:dir/>
          <dgm:resizeHandles val="exact"/>
        </dgm:presLayoutVars>
      </dgm:prSet>
      <dgm:spPr/>
    </dgm:pt>
    <dgm:pt modelId="{79A3151D-DC7B-4EE8-B527-9B8ED5DB07FA}" type="pres">
      <dgm:prSet presAssocID="{93CC553B-FEB1-4ECD-BE50-3891DC1C0B85}" presName="arrow" presStyleLbl="bgShp" presStyleIdx="0" presStyleCnt="1" custScaleX="114063" custLinFactNeighborX="-1956" custLinFactNeighborY="-18495"/>
      <dgm:spPr/>
    </dgm:pt>
    <dgm:pt modelId="{CDF16B06-09CA-4736-B9FA-DFC221796694}" type="pres">
      <dgm:prSet presAssocID="{93CC553B-FEB1-4ECD-BE50-3891DC1C0B85}" presName="arrowDiagram3" presStyleCnt="0"/>
      <dgm:spPr/>
    </dgm:pt>
    <dgm:pt modelId="{1CE91AB4-070B-471A-B17A-7EB995B96839}" type="pres">
      <dgm:prSet presAssocID="{5ADE6CC3-CA6B-4691-93C6-DCC7BB5BE0DE}" presName="bullet3a" presStyleLbl="node1" presStyleIdx="0" presStyleCnt="3" custLinFactX="-67042" custLinFactNeighborX="-100000" custLinFactNeighborY="-43435"/>
      <dgm:spPr/>
    </dgm:pt>
    <dgm:pt modelId="{8B4A04DE-5445-42C5-B5D9-0F40532B3DBA}" type="pres">
      <dgm:prSet presAssocID="{5ADE6CC3-CA6B-4691-93C6-DCC7BB5BE0DE}" presName="textBox3a" presStyleLbl="revTx" presStyleIdx="0" presStyleCnt="3" custLinFactNeighborX="-41809" custLinFactNeighborY="4620">
        <dgm:presLayoutVars>
          <dgm:bulletEnabled val="1"/>
        </dgm:presLayoutVars>
      </dgm:prSet>
      <dgm:spPr/>
    </dgm:pt>
    <dgm:pt modelId="{13F7A4FA-5AE9-44AE-98CB-6EA0EC906AEA}" type="pres">
      <dgm:prSet presAssocID="{E9C5C6D9-6A89-4B05-A46D-74B0487F56A1}" presName="bullet3b" presStyleLbl="node1" presStyleIdx="1" presStyleCnt="3" custLinFactNeighborX="-35709" custLinFactNeighborY="-11388"/>
      <dgm:spPr/>
    </dgm:pt>
    <dgm:pt modelId="{7D015B22-3CC7-438D-8D4F-E76E02256583}" type="pres">
      <dgm:prSet presAssocID="{E9C5C6D9-6A89-4B05-A46D-74B0487F56A1}" presName="textBox3b" presStyleLbl="revTx" presStyleIdx="1" presStyleCnt="3" custScaleX="141714" custScaleY="94069" custLinFactNeighborX="5149" custLinFactNeighborY="8088">
        <dgm:presLayoutVars>
          <dgm:bulletEnabled val="1"/>
        </dgm:presLayoutVars>
      </dgm:prSet>
      <dgm:spPr/>
    </dgm:pt>
    <dgm:pt modelId="{F47E46B5-0CF0-4CB7-870D-59119D6CA7AD}" type="pres">
      <dgm:prSet presAssocID="{922FB8B6-4D95-45B0-B516-651E992E7D9C}" presName="bullet3c" presStyleLbl="node1" presStyleIdx="2" presStyleCnt="3"/>
      <dgm:spPr/>
    </dgm:pt>
    <dgm:pt modelId="{A9FD0129-71F5-424F-B174-378EC743CF07}" type="pres">
      <dgm:prSet presAssocID="{922FB8B6-4D95-45B0-B516-651E992E7D9C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0B567B39-BDA6-445A-94B7-266114677BCE}" srcId="{93CC553B-FEB1-4ECD-BE50-3891DC1C0B85}" destId="{E9C5C6D9-6A89-4B05-A46D-74B0487F56A1}" srcOrd="1" destOrd="0" parTransId="{E2CBABFE-338E-4160-B533-98578EE0CE9E}" sibTransId="{DC34E470-CEC9-4F6E-B2D8-044441210E58}"/>
    <dgm:cxn modelId="{6249A43E-42DB-4E94-92A3-830844AF3305}" type="presOf" srcId="{E9C5C6D9-6A89-4B05-A46D-74B0487F56A1}" destId="{7D015B22-3CC7-438D-8D4F-E76E02256583}" srcOrd="0" destOrd="0" presId="urn:microsoft.com/office/officeart/2005/8/layout/arrow2"/>
    <dgm:cxn modelId="{95A90E61-4C89-42F2-A147-3C8718DF9B95}" type="presOf" srcId="{7860FF49-1030-4CBE-A157-E48BBBEBF530}" destId="{7D015B22-3CC7-438D-8D4F-E76E02256583}" srcOrd="0" destOrd="1" presId="urn:microsoft.com/office/officeart/2005/8/layout/arrow2"/>
    <dgm:cxn modelId="{2C539169-9789-425A-95DF-49F615B8C196}" srcId="{E9C5C6D9-6A89-4B05-A46D-74B0487F56A1}" destId="{981AE73C-67AF-4E5E-B369-D176016ACF95}" srcOrd="3" destOrd="0" parTransId="{CB4F3558-1BA9-4AB0-8FB7-FE546154B960}" sibTransId="{A3D00DCB-BC06-4B77-A978-C29FFD64FF2E}"/>
    <dgm:cxn modelId="{CC9B8170-3EED-454E-974F-6373D7D74922}" srcId="{E9C5C6D9-6A89-4B05-A46D-74B0487F56A1}" destId="{F35EB9B2-17FE-4925-B063-5C42610078E2}" srcOrd="2" destOrd="0" parTransId="{17902FE2-0FF2-4651-A4EF-3A645909F0C5}" sibTransId="{22EE04F7-4FA3-4ED5-B61A-35265B6D900F}"/>
    <dgm:cxn modelId="{97CF6455-DD90-4E90-9D58-A30416F81F51}" type="presOf" srcId="{5ADE6CC3-CA6B-4691-93C6-DCC7BB5BE0DE}" destId="{8B4A04DE-5445-42C5-B5D9-0F40532B3DBA}" srcOrd="0" destOrd="0" presId="urn:microsoft.com/office/officeart/2005/8/layout/arrow2"/>
    <dgm:cxn modelId="{446E7285-0CFE-4C0F-93B9-D0D1690D3D01}" type="presOf" srcId="{F35EB9B2-17FE-4925-B063-5C42610078E2}" destId="{7D015B22-3CC7-438D-8D4F-E76E02256583}" srcOrd="0" destOrd="3" presId="urn:microsoft.com/office/officeart/2005/8/layout/arrow2"/>
    <dgm:cxn modelId="{7A68AB88-BB2C-4F85-B6A1-AC6C257A785A}" srcId="{93CC553B-FEB1-4ECD-BE50-3891DC1C0B85}" destId="{922FB8B6-4D95-45B0-B516-651E992E7D9C}" srcOrd="2" destOrd="0" parTransId="{CAA4B843-2B14-42E7-821B-956CCB2F0E79}" sibTransId="{8D93B15B-B7EB-4B53-A452-3D9CB1275A46}"/>
    <dgm:cxn modelId="{23B7288B-7711-4415-8258-F4443B335649}" type="presOf" srcId="{981AE73C-67AF-4E5E-B369-D176016ACF95}" destId="{7D015B22-3CC7-438D-8D4F-E76E02256583}" srcOrd="0" destOrd="4" presId="urn:microsoft.com/office/officeart/2005/8/layout/arrow2"/>
    <dgm:cxn modelId="{72C8D298-F0CB-424D-851A-A33ABA6759ED}" srcId="{E9C5C6D9-6A89-4B05-A46D-74B0487F56A1}" destId="{7860FF49-1030-4CBE-A157-E48BBBEBF530}" srcOrd="0" destOrd="0" parTransId="{364E04CE-2987-4366-B4C8-A36B3A5A30E1}" sibTransId="{90AF4A0D-C2AF-4520-8AD5-6832652DF053}"/>
    <dgm:cxn modelId="{E89D85AC-9700-428C-B924-8830AFEE683B}" srcId="{93CC553B-FEB1-4ECD-BE50-3891DC1C0B85}" destId="{5ADE6CC3-CA6B-4691-93C6-DCC7BB5BE0DE}" srcOrd="0" destOrd="0" parTransId="{F0B8923C-E448-4595-B5E6-D1CF6F6E3A81}" sibTransId="{F2457392-54E8-4C67-9C7E-171831F09A27}"/>
    <dgm:cxn modelId="{80B02AC5-68E5-4750-84A0-6B7E6BDF0F55}" srcId="{E9C5C6D9-6A89-4B05-A46D-74B0487F56A1}" destId="{EC136157-48D4-41AA-B84C-C70B2CFC99D9}" srcOrd="1" destOrd="0" parTransId="{004BF0AC-6F7A-4AE1-8742-062C3C10EEEE}" sibTransId="{888DDC37-8BAF-4AA6-9751-A72594D0709B}"/>
    <dgm:cxn modelId="{D4589FCD-3664-444B-B1E4-4F25D349A3D5}" type="presOf" srcId="{922FB8B6-4D95-45B0-B516-651E992E7D9C}" destId="{A9FD0129-71F5-424F-B174-378EC743CF07}" srcOrd="0" destOrd="0" presId="urn:microsoft.com/office/officeart/2005/8/layout/arrow2"/>
    <dgm:cxn modelId="{BA64E8D0-FFBD-4238-A6F0-A06B24AA68B9}" type="presOf" srcId="{EC136157-48D4-41AA-B84C-C70B2CFC99D9}" destId="{7D015B22-3CC7-438D-8D4F-E76E02256583}" srcOrd="0" destOrd="2" presId="urn:microsoft.com/office/officeart/2005/8/layout/arrow2"/>
    <dgm:cxn modelId="{EBDA94FE-5CD5-44D0-983A-DFB8B3CDA3B3}" type="presOf" srcId="{93CC553B-FEB1-4ECD-BE50-3891DC1C0B85}" destId="{A0E6C4FE-9CB6-4CD8-B1CC-EB4B0A650961}" srcOrd="0" destOrd="0" presId="urn:microsoft.com/office/officeart/2005/8/layout/arrow2"/>
    <dgm:cxn modelId="{E86EF9C3-DE09-46EC-A47C-415673B7200D}" type="presParOf" srcId="{A0E6C4FE-9CB6-4CD8-B1CC-EB4B0A650961}" destId="{79A3151D-DC7B-4EE8-B527-9B8ED5DB07FA}" srcOrd="0" destOrd="0" presId="urn:microsoft.com/office/officeart/2005/8/layout/arrow2"/>
    <dgm:cxn modelId="{6E07B00A-E364-458E-85F5-EF7A5490686E}" type="presParOf" srcId="{A0E6C4FE-9CB6-4CD8-B1CC-EB4B0A650961}" destId="{CDF16B06-09CA-4736-B9FA-DFC221796694}" srcOrd="1" destOrd="0" presId="urn:microsoft.com/office/officeart/2005/8/layout/arrow2"/>
    <dgm:cxn modelId="{A81BEBCB-1253-4D4F-AFA8-1696B4DC04E3}" type="presParOf" srcId="{CDF16B06-09CA-4736-B9FA-DFC221796694}" destId="{1CE91AB4-070B-471A-B17A-7EB995B96839}" srcOrd="0" destOrd="0" presId="urn:microsoft.com/office/officeart/2005/8/layout/arrow2"/>
    <dgm:cxn modelId="{EF3DADBD-289E-49E5-BF05-F1182F83A6F8}" type="presParOf" srcId="{CDF16B06-09CA-4736-B9FA-DFC221796694}" destId="{8B4A04DE-5445-42C5-B5D9-0F40532B3DBA}" srcOrd="1" destOrd="0" presId="urn:microsoft.com/office/officeart/2005/8/layout/arrow2"/>
    <dgm:cxn modelId="{3FF60C78-D8C2-468C-8D83-78F7834A4A2D}" type="presParOf" srcId="{CDF16B06-09CA-4736-B9FA-DFC221796694}" destId="{13F7A4FA-5AE9-44AE-98CB-6EA0EC906AEA}" srcOrd="2" destOrd="0" presId="urn:microsoft.com/office/officeart/2005/8/layout/arrow2"/>
    <dgm:cxn modelId="{A6476D6B-D991-4E1E-A92F-A014633994F0}" type="presParOf" srcId="{CDF16B06-09CA-4736-B9FA-DFC221796694}" destId="{7D015B22-3CC7-438D-8D4F-E76E02256583}" srcOrd="3" destOrd="0" presId="urn:microsoft.com/office/officeart/2005/8/layout/arrow2"/>
    <dgm:cxn modelId="{53A8797D-B5A3-499F-B895-C2206A219168}" type="presParOf" srcId="{CDF16B06-09CA-4736-B9FA-DFC221796694}" destId="{F47E46B5-0CF0-4CB7-870D-59119D6CA7AD}" srcOrd="4" destOrd="0" presId="urn:microsoft.com/office/officeart/2005/8/layout/arrow2"/>
    <dgm:cxn modelId="{A607C61B-4D88-49B9-A3D2-47A626584964}" type="presParOf" srcId="{CDF16B06-09CA-4736-B9FA-DFC221796694}" destId="{A9FD0129-71F5-424F-B174-378EC743CF0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03E64E-F30D-4C63-BE45-07A22FA1446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70697EF0-4042-438C-95C3-859A7F60F0B7}">
      <dgm:prSet/>
      <dgm:spPr/>
      <dgm:t>
        <a:bodyPr/>
        <a:lstStyle/>
        <a:p>
          <a:r>
            <a:rPr lang="fr-FR" b="1"/>
            <a:t>Breakaway : </a:t>
          </a:r>
          <a:endParaRPr lang="fr-FR"/>
        </a:p>
      </dgm:t>
    </dgm:pt>
    <dgm:pt modelId="{BD40CAD0-3BB3-452B-A3D7-196B7CAAF800}" type="parTrans" cxnId="{6BB3DD52-A484-49C9-B3D6-C252A3540C85}">
      <dgm:prSet/>
      <dgm:spPr/>
      <dgm:t>
        <a:bodyPr/>
        <a:lstStyle/>
        <a:p>
          <a:endParaRPr lang="fr-FR"/>
        </a:p>
      </dgm:t>
    </dgm:pt>
    <dgm:pt modelId="{DAE42DEA-D96F-43DF-A311-E5DA78EC29CD}" type="sibTrans" cxnId="{6BB3DD52-A484-49C9-B3D6-C252A3540C85}">
      <dgm:prSet/>
      <dgm:spPr/>
      <dgm:t>
        <a:bodyPr/>
        <a:lstStyle/>
        <a:p>
          <a:endParaRPr lang="fr-FR"/>
        </a:p>
      </dgm:t>
    </dgm:pt>
    <dgm:pt modelId="{438BE44A-B517-48DF-A20F-BD6DB96C0A2D}">
      <dgm:prSet/>
      <dgm:spPr/>
      <dgm:t>
        <a:bodyPr/>
        <a:lstStyle/>
        <a:p>
          <a:r>
            <a:rPr lang="fr-FR" b="1"/>
            <a:t>placement en entreprise et en famille d’accueil, </a:t>
          </a:r>
          <a:endParaRPr lang="fr-FR"/>
        </a:p>
      </dgm:t>
    </dgm:pt>
    <dgm:pt modelId="{F210DAAD-F14C-47A8-B333-5210DE2F53C2}" type="parTrans" cxnId="{6ED3BBFE-64AA-4D58-97B9-2A0FB0FF5F13}">
      <dgm:prSet/>
      <dgm:spPr/>
      <dgm:t>
        <a:bodyPr/>
        <a:lstStyle/>
        <a:p>
          <a:endParaRPr lang="fr-FR"/>
        </a:p>
      </dgm:t>
    </dgm:pt>
    <dgm:pt modelId="{7A670718-55A6-457C-82BF-2A3B761A1291}" type="sibTrans" cxnId="{6ED3BBFE-64AA-4D58-97B9-2A0FB0FF5F13}">
      <dgm:prSet/>
      <dgm:spPr/>
      <dgm:t>
        <a:bodyPr/>
        <a:lstStyle/>
        <a:p>
          <a:endParaRPr lang="fr-FR"/>
        </a:p>
      </dgm:t>
    </dgm:pt>
    <dgm:pt modelId="{6ADF07DC-E5AF-4D0A-8C2B-3C5795EF9ACD}">
      <dgm:prSet/>
      <dgm:spPr/>
      <dgm:t>
        <a:bodyPr/>
        <a:lstStyle/>
        <a:p>
          <a:r>
            <a:rPr lang="fr-FR" b="1"/>
            <a:t>prêt d'un téléphone portable (communications locales)</a:t>
          </a:r>
          <a:endParaRPr lang="fr-FR"/>
        </a:p>
      </dgm:t>
    </dgm:pt>
    <dgm:pt modelId="{FD5CA0F0-2B91-4770-9ED1-3B0AA60BB1C3}" type="parTrans" cxnId="{B1430315-FD24-4A6F-9973-33A1ADC32935}">
      <dgm:prSet/>
      <dgm:spPr/>
      <dgm:t>
        <a:bodyPr/>
        <a:lstStyle/>
        <a:p>
          <a:endParaRPr lang="fr-FR"/>
        </a:p>
      </dgm:t>
    </dgm:pt>
    <dgm:pt modelId="{90A6C3D7-ADA1-4189-AA2D-35DD58EF7F08}" type="sibTrans" cxnId="{B1430315-FD24-4A6F-9973-33A1ADC32935}">
      <dgm:prSet/>
      <dgm:spPr/>
      <dgm:t>
        <a:bodyPr/>
        <a:lstStyle/>
        <a:p>
          <a:endParaRPr lang="fr-FR"/>
        </a:p>
      </dgm:t>
    </dgm:pt>
    <dgm:pt modelId="{04F0D0A5-2332-4F80-9BF3-DF02B3260A7B}">
      <dgm:prSet/>
      <dgm:spPr/>
      <dgm:t>
        <a:bodyPr/>
        <a:lstStyle/>
        <a:p>
          <a:r>
            <a:rPr lang="fr-FR" b="1"/>
            <a:t>assistance et suivi.</a:t>
          </a:r>
          <a:endParaRPr lang="fr-FR"/>
        </a:p>
      </dgm:t>
    </dgm:pt>
    <dgm:pt modelId="{A44F8404-8DC7-4938-9478-9C885390F6A5}" type="parTrans" cxnId="{FEEA9E39-3B4F-4EFC-B48B-B276F949490D}">
      <dgm:prSet/>
      <dgm:spPr/>
      <dgm:t>
        <a:bodyPr/>
        <a:lstStyle/>
        <a:p>
          <a:endParaRPr lang="fr-FR"/>
        </a:p>
      </dgm:t>
    </dgm:pt>
    <dgm:pt modelId="{5DD422A2-C89C-4995-8E02-613F70E34507}" type="sibTrans" cxnId="{FEEA9E39-3B4F-4EFC-B48B-B276F949490D}">
      <dgm:prSet/>
      <dgm:spPr/>
      <dgm:t>
        <a:bodyPr/>
        <a:lstStyle/>
        <a:p>
          <a:endParaRPr lang="fr-FR"/>
        </a:p>
      </dgm:t>
    </dgm:pt>
    <dgm:pt modelId="{922F32F3-4D12-4CD7-BFB2-A90115E15396}" type="pres">
      <dgm:prSet presAssocID="{0803E64E-F30D-4C63-BE45-07A22FA1446B}" presName="Name0" presStyleCnt="0">
        <dgm:presLayoutVars>
          <dgm:dir/>
          <dgm:animLvl val="lvl"/>
          <dgm:resizeHandles val="exact"/>
        </dgm:presLayoutVars>
      </dgm:prSet>
      <dgm:spPr/>
    </dgm:pt>
    <dgm:pt modelId="{6AF7E408-0A9B-4CF0-BBD5-63B6D6678FAF}" type="pres">
      <dgm:prSet presAssocID="{70697EF0-4042-438C-95C3-859A7F60F0B7}" presName="composite" presStyleCnt="0"/>
      <dgm:spPr/>
    </dgm:pt>
    <dgm:pt modelId="{39B57A21-9715-4780-9819-6CAC42D21A65}" type="pres">
      <dgm:prSet presAssocID="{70697EF0-4042-438C-95C3-859A7F60F0B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436FD53-EFAA-4F8C-A15C-E7E35EFFDAC0}" type="pres">
      <dgm:prSet presAssocID="{70697EF0-4042-438C-95C3-859A7F60F0B7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1430315-FD24-4A6F-9973-33A1ADC32935}" srcId="{70697EF0-4042-438C-95C3-859A7F60F0B7}" destId="{6ADF07DC-E5AF-4D0A-8C2B-3C5795EF9ACD}" srcOrd="1" destOrd="0" parTransId="{FD5CA0F0-2B91-4770-9ED1-3B0AA60BB1C3}" sibTransId="{90A6C3D7-ADA1-4189-AA2D-35DD58EF7F08}"/>
    <dgm:cxn modelId="{FEEA9E39-3B4F-4EFC-B48B-B276F949490D}" srcId="{70697EF0-4042-438C-95C3-859A7F60F0B7}" destId="{04F0D0A5-2332-4F80-9BF3-DF02B3260A7B}" srcOrd="2" destOrd="0" parTransId="{A44F8404-8DC7-4938-9478-9C885390F6A5}" sibTransId="{5DD422A2-C89C-4995-8E02-613F70E34507}"/>
    <dgm:cxn modelId="{1DD2624A-E58B-4E8A-BCD6-983EA624E527}" type="presOf" srcId="{04F0D0A5-2332-4F80-9BF3-DF02B3260A7B}" destId="{5436FD53-EFAA-4F8C-A15C-E7E35EFFDAC0}" srcOrd="0" destOrd="2" presId="urn:microsoft.com/office/officeart/2005/8/layout/hList1"/>
    <dgm:cxn modelId="{6BB3DD52-A484-49C9-B3D6-C252A3540C85}" srcId="{0803E64E-F30D-4C63-BE45-07A22FA1446B}" destId="{70697EF0-4042-438C-95C3-859A7F60F0B7}" srcOrd="0" destOrd="0" parTransId="{BD40CAD0-3BB3-452B-A3D7-196B7CAAF800}" sibTransId="{DAE42DEA-D96F-43DF-A311-E5DA78EC29CD}"/>
    <dgm:cxn modelId="{965E3A88-8A7E-4C1B-AF16-19DCFCA9052F}" type="presOf" srcId="{0803E64E-F30D-4C63-BE45-07A22FA1446B}" destId="{922F32F3-4D12-4CD7-BFB2-A90115E15396}" srcOrd="0" destOrd="0" presId="urn:microsoft.com/office/officeart/2005/8/layout/hList1"/>
    <dgm:cxn modelId="{1C2AF897-0174-4EE2-A650-1A1137854171}" type="presOf" srcId="{438BE44A-B517-48DF-A20F-BD6DB96C0A2D}" destId="{5436FD53-EFAA-4F8C-A15C-E7E35EFFDAC0}" srcOrd="0" destOrd="0" presId="urn:microsoft.com/office/officeart/2005/8/layout/hList1"/>
    <dgm:cxn modelId="{A8E5FEA0-588C-4793-8F1C-CA6BCC47A221}" type="presOf" srcId="{70697EF0-4042-438C-95C3-859A7F60F0B7}" destId="{39B57A21-9715-4780-9819-6CAC42D21A65}" srcOrd="0" destOrd="0" presId="urn:microsoft.com/office/officeart/2005/8/layout/hList1"/>
    <dgm:cxn modelId="{FD1C25D3-9A34-49DA-BC7E-E2BEEF80277F}" type="presOf" srcId="{6ADF07DC-E5AF-4D0A-8C2B-3C5795EF9ACD}" destId="{5436FD53-EFAA-4F8C-A15C-E7E35EFFDAC0}" srcOrd="0" destOrd="1" presId="urn:microsoft.com/office/officeart/2005/8/layout/hList1"/>
    <dgm:cxn modelId="{6ED3BBFE-64AA-4D58-97B9-2A0FB0FF5F13}" srcId="{70697EF0-4042-438C-95C3-859A7F60F0B7}" destId="{438BE44A-B517-48DF-A20F-BD6DB96C0A2D}" srcOrd="0" destOrd="0" parTransId="{F210DAAD-F14C-47A8-B333-5210DE2F53C2}" sibTransId="{7A670718-55A6-457C-82BF-2A3B761A1291}"/>
    <dgm:cxn modelId="{E7378A30-AA02-4843-B16F-696040EE65A7}" type="presParOf" srcId="{922F32F3-4D12-4CD7-BFB2-A90115E15396}" destId="{6AF7E408-0A9B-4CF0-BBD5-63B6D6678FAF}" srcOrd="0" destOrd="0" presId="urn:microsoft.com/office/officeart/2005/8/layout/hList1"/>
    <dgm:cxn modelId="{DB78A925-F3CA-458D-8781-0970A3996147}" type="presParOf" srcId="{6AF7E408-0A9B-4CF0-BBD5-63B6D6678FAF}" destId="{39B57A21-9715-4780-9819-6CAC42D21A65}" srcOrd="0" destOrd="0" presId="urn:microsoft.com/office/officeart/2005/8/layout/hList1"/>
    <dgm:cxn modelId="{59EFE401-A750-4D83-A319-5A97FFAB2DD4}" type="presParOf" srcId="{6AF7E408-0A9B-4CF0-BBD5-63B6D6678FAF}" destId="{5436FD53-EFAA-4F8C-A15C-E7E35EFFDAC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D1D275-5DA5-498D-A4E0-8CBEB3399A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FC66E7DF-7F84-46AC-AB78-B4AC7EE38482}">
      <dgm:prSet/>
      <dgm:spPr/>
      <dgm:t>
        <a:bodyPr/>
        <a:lstStyle/>
        <a:p>
          <a:r>
            <a:rPr lang="fr-FR" b="1" dirty="0"/>
            <a:t>Professeurs : </a:t>
          </a:r>
          <a:endParaRPr lang="fr-FR" dirty="0"/>
        </a:p>
      </dgm:t>
    </dgm:pt>
    <dgm:pt modelId="{60F57010-A68A-47D1-ABD5-3D6E55AE85BE}" type="parTrans" cxnId="{7948E99E-5494-42F8-B015-3D3A36578192}">
      <dgm:prSet/>
      <dgm:spPr/>
      <dgm:t>
        <a:bodyPr/>
        <a:lstStyle/>
        <a:p>
          <a:endParaRPr lang="fr-FR"/>
        </a:p>
      </dgm:t>
    </dgm:pt>
    <dgm:pt modelId="{B7CD2F95-FB6F-4C03-AAAB-3DE8BB7A3BF0}" type="sibTrans" cxnId="{7948E99E-5494-42F8-B015-3D3A36578192}">
      <dgm:prSet/>
      <dgm:spPr/>
      <dgm:t>
        <a:bodyPr/>
        <a:lstStyle/>
        <a:p>
          <a:endParaRPr lang="fr-FR"/>
        </a:p>
      </dgm:t>
    </dgm:pt>
    <dgm:pt modelId="{4EEA0F54-8F12-4BC4-8746-728A9B0FEF78}">
      <dgm:prSet/>
      <dgm:spPr/>
      <dgm:t>
        <a:bodyPr/>
        <a:lstStyle/>
        <a:p>
          <a:r>
            <a:rPr lang="fr-FR" b="1"/>
            <a:t>présents par binôme sur une partie  du séjour,</a:t>
          </a:r>
          <a:endParaRPr lang="fr-FR"/>
        </a:p>
      </dgm:t>
    </dgm:pt>
    <dgm:pt modelId="{43B5AF59-D05E-49F9-95D6-E4E703B02B20}" type="parTrans" cxnId="{F06A7190-AB57-443D-8AFE-793F7AE22D5D}">
      <dgm:prSet/>
      <dgm:spPr/>
      <dgm:t>
        <a:bodyPr/>
        <a:lstStyle/>
        <a:p>
          <a:endParaRPr lang="fr-FR"/>
        </a:p>
      </dgm:t>
    </dgm:pt>
    <dgm:pt modelId="{F483A8FC-9571-406E-B8D2-C0C593CF86E6}" type="sibTrans" cxnId="{F06A7190-AB57-443D-8AFE-793F7AE22D5D}">
      <dgm:prSet/>
      <dgm:spPr/>
      <dgm:t>
        <a:bodyPr/>
        <a:lstStyle/>
        <a:p>
          <a:endParaRPr lang="fr-FR"/>
        </a:p>
      </dgm:t>
    </dgm:pt>
    <dgm:pt modelId="{94E1E8FD-0343-4D5A-9DD1-1E1D64F508F9}">
      <dgm:prSet/>
      <dgm:spPr/>
      <dgm:t>
        <a:bodyPr/>
        <a:lstStyle/>
        <a:p>
          <a:r>
            <a:rPr lang="fr-FR" b="1"/>
            <a:t>suivi des élèves, évaluation de la PFMP,</a:t>
          </a:r>
          <a:endParaRPr lang="fr-FR"/>
        </a:p>
      </dgm:t>
    </dgm:pt>
    <dgm:pt modelId="{102CBEFB-C236-4DAA-AF48-B25A4110FF54}" type="parTrans" cxnId="{ED9D1F2D-6F94-4DC0-BB73-C93089BC5D82}">
      <dgm:prSet/>
      <dgm:spPr/>
      <dgm:t>
        <a:bodyPr/>
        <a:lstStyle/>
        <a:p>
          <a:endParaRPr lang="fr-FR"/>
        </a:p>
      </dgm:t>
    </dgm:pt>
    <dgm:pt modelId="{0238127A-C121-4C39-824F-08BADCC30BE4}" type="sibTrans" cxnId="{ED9D1F2D-6F94-4DC0-BB73-C93089BC5D82}">
      <dgm:prSet/>
      <dgm:spPr/>
      <dgm:t>
        <a:bodyPr/>
        <a:lstStyle/>
        <a:p>
          <a:endParaRPr lang="fr-FR"/>
        </a:p>
      </dgm:t>
    </dgm:pt>
    <dgm:pt modelId="{EBF42856-1F72-43EC-AF69-C9246A1CC291}">
      <dgm:prSet/>
      <dgm:spPr/>
      <dgm:t>
        <a:bodyPr/>
        <a:lstStyle/>
        <a:p>
          <a:r>
            <a:rPr lang="fr-FR" b="1"/>
            <a:t>organisation des activités de fin de semaine.</a:t>
          </a:r>
          <a:endParaRPr lang="fr-FR"/>
        </a:p>
      </dgm:t>
    </dgm:pt>
    <dgm:pt modelId="{4E6CD8BB-27A6-4DC5-BD5F-AEA86300CCAE}" type="parTrans" cxnId="{313FC142-7B2B-4674-AD5D-27289C5DF5DD}">
      <dgm:prSet/>
      <dgm:spPr/>
      <dgm:t>
        <a:bodyPr/>
        <a:lstStyle/>
        <a:p>
          <a:endParaRPr lang="fr-FR"/>
        </a:p>
      </dgm:t>
    </dgm:pt>
    <dgm:pt modelId="{09891E5C-727A-4C1C-86B8-501878C5C1EB}" type="sibTrans" cxnId="{313FC142-7B2B-4674-AD5D-27289C5DF5DD}">
      <dgm:prSet/>
      <dgm:spPr/>
      <dgm:t>
        <a:bodyPr/>
        <a:lstStyle/>
        <a:p>
          <a:endParaRPr lang="fr-FR"/>
        </a:p>
      </dgm:t>
    </dgm:pt>
    <dgm:pt modelId="{98607ED8-7477-42EF-BC36-6C83E73EFE9F}" type="pres">
      <dgm:prSet presAssocID="{1ED1D275-5DA5-498D-A4E0-8CBEB3399AE1}" presName="Name0" presStyleCnt="0">
        <dgm:presLayoutVars>
          <dgm:dir/>
          <dgm:animLvl val="lvl"/>
          <dgm:resizeHandles val="exact"/>
        </dgm:presLayoutVars>
      </dgm:prSet>
      <dgm:spPr/>
    </dgm:pt>
    <dgm:pt modelId="{F8385235-113E-4D09-9CDB-ECA9F40ED592}" type="pres">
      <dgm:prSet presAssocID="{FC66E7DF-7F84-46AC-AB78-B4AC7EE38482}" presName="composite" presStyleCnt="0"/>
      <dgm:spPr/>
    </dgm:pt>
    <dgm:pt modelId="{E0DBE314-256C-4F86-B90B-6B8490FE85A7}" type="pres">
      <dgm:prSet presAssocID="{FC66E7DF-7F84-46AC-AB78-B4AC7EE3848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419E260-7270-40C9-A319-08C5D87B9005}" type="pres">
      <dgm:prSet presAssocID="{FC66E7DF-7F84-46AC-AB78-B4AC7EE3848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AAEE8229-5AD1-491A-A047-119A1AC012FE}" type="presOf" srcId="{94E1E8FD-0343-4D5A-9DD1-1E1D64F508F9}" destId="{8419E260-7270-40C9-A319-08C5D87B9005}" srcOrd="0" destOrd="1" presId="urn:microsoft.com/office/officeart/2005/8/layout/hList1"/>
    <dgm:cxn modelId="{ED9D1F2D-6F94-4DC0-BB73-C93089BC5D82}" srcId="{FC66E7DF-7F84-46AC-AB78-B4AC7EE38482}" destId="{94E1E8FD-0343-4D5A-9DD1-1E1D64F508F9}" srcOrd="1" destOrd="0" parTransId="{102CBEFB-C236-4DAA-AF48-B25A4110FF54}" sibTransId="{0238127A-C121-4C39-824F-08BADCC30BE4}"/>
    <dgm:cxn modelId="{313FC142-7B2B-4674-AD5D-27289C5DF5DD}" srcId="{FC66E7DF-7F84-46AC-AB78-B4AC7EE38482}" destId="{EBF42856-1F72-43EC-AF69-C9246A1CC291}" srcOrd="2" destOrd="0" parTransId="{4E6CD8BB-27A6-4DC5-BD5F-AEA86300CCAE}" sibTransId="{09891E5C-727A-4C1C-86B8-501878C5C1EB}"/>
    <dgm:cxn modelId="{EED24F65-72C7-4F8A-BFE4-2F359AF8E02A}" type="presOf" srcId="{FC66E7DF-7F84-46AC-AB78-B4AC7EE38482}" destId="{E0DBE314-256C-4F86-B90B-6B8490FE85A7}" srcOrd="0" destOrd="0" presId="urn:microsoft.com/office/officeart/2005/8/layout/hList1"/>
    <dgm:cxn modelId="{3A9C1B46-EA6A-4588-BEE0-CD5BC6188615}" type="presOf" srcId="{EBF42856-1F72-43EC-AF69-C9246A1CC291}" destId="{8419E260-7270-40C9-A319-08C5D87B9005}" srcOrd="0" destOrd="2" presId="urn:microsoft.com/office/officeart/2005/8/layout/hList1"/>
    <dgm:cxn modelId="{472FF46F-DAB0-4732-B50D-82761A313A84}" type="presOf" srcId="{1ED1D275-5DA5-498D-A4E0-8CBEB3399AE1}" destId="{98607ED8-7477-42EF-BC36-6C83E73EFE9F}" srcOrd="0" destOrd="0" presId="urn:microsoft.com/office/officeart/2005/8/layout/hList1"/>
    <dgm:cxn modelId="{F06A7190-AB57-443D-8AFE-793F7AE22D5D}" srcId="{FC66E7DF-7F84-46AC-AB78-B4AC7EE38482}" destId="{4EEA0F54-8F12-4BC4-8746-728A9B0FEF78}" srcOrd="0" destOrd="0" parTransId="{43B5AF59-D05E-49F9-95D6-E4E703B02B20}" sibTransId="{F483A8FC-9571-406E-B8D2-C0C593CF86E6}"/>
    <dgm:cxn modelId="{7948E99E-5494-42F8-B015-3D3A36578192}" srcId="{1ED1D275-5DA5-498D-A4E0-8CBEB3399AE1}" destId="{FC66E7DF-7F84-46AC-AB78-B4AC7EE38482}" srcOrd="0" destOrd="0" parTransId="{60F57010-A68A-47D1-ABD5-3D6E55AE85BE}" sibTransId="{B7CD2F95-FB6F-4C03-AAAB-3DE8BB7A3BF0}"/>
    <dgm:cxn modelId="{DB59F7DA-AE08-459C-B9D8-CA531F11B255}" type="presOf" srcId="{4EEA0F54-8F12-4BC4-8746-728A9B0FEF78}" destId="{8419E260-7270-40C9-A319-08C5D87B9005}" srcOrd="0" destOrd="0" presId="urn:microsoft.com/office/officeart/2005/8/layout/hList1"/>
    <dgm:cxn modelId="{E8607CF1-1872-4FBA-BB67-8EEBC7E2C084}" type="presParOf" srcId="{98607ED8-7477-42EF-BC36-6C83E73EFE9F}" destId="{F8385235-113E-4D09-9CDB-ECA9F40ED592}" srcOrd="0" destOrd="0" presId="urn:microsoft.com/office/officeart/2005/8/layout/hList1"/>
    <dgm:cxn modelId="{3092EC1F-3831-4D75-B049-5633A268371A}" type="presParOf" srcId="{F8385235-113E-4D09-9CDB-ECA9F40ED592}" destId="{E0DBE314-256C-4F86-B90B-6B8490FE85A7}" srcOrd="0" destOrd="0" presId="urn:microsoft.com/office/officeart/2005/8/layout/hList1"/>
    <dgm:cxn modelId="{BC1CAA87-CC7B-4520-AB7F-AFCF9FFC5846}" type="presParOf" srcId="{F8385235-113E-4D09-9CDB-ECA9F40ED592}" destId="{8419E260-7270-40C9-A319-08C5D87B90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8169E6-448F-49F4-9DE7-1956272ADAC8}" type="doc">
      <dgm:prSet loTypeId="urn:microsoft.com/office/officeart/2008/layout/VerticalCurv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C5CA9F80-70B5-446C-A092-97CCF1555392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Acte d’engagement + paiement participation des familles</a:t>
          </a:r>
          <a:endParaRPr lang="fr-FR" sz="1600" dirty="0">
            <a:solidFill>
              <a:schemeClr val="tx1"/>
            </a:solidFill>
          </a:endParaRPr>
        </a:p>
      </dgm:t>
    </dgm:pt>
    <dgm:pt modelId="{BB2CDA3F-AE81-4368-9D78-5302CC6F4F1C}" type="parTrans" cxnId="{35A4BEE0-8C33-4CFC-A641-B9016C058881}">
      <dgm:prSet/>
      <dgm:spPr/>
      <dgm:t>
        <a:bodyPr/>
        <a:lstStyle/>
        <a:p>
          <a:endParaRPr lang="fr-FR"/>
        </a:p>
      </dgm:t>
    </dgm:pt>
    <dgm:pt modelId="{2D8E5CF7-D883-4D1F-8856-89B43D6E25C7}" type="sibTrans" cxnId="{35A4BEE0-8C33-4CFC-A641-B9016C058881}">
      <dgm:prSet/>
      <dgm:spPr/>
      <dgm:t>
        <a:bodyPr/>
        <a:lstStyle/>
        <a:p>
          <a:endParaRPr lang="fr-FR"/>
        </a:p>
      </dgm:t>
    </dgm:pt>
    <dgm:pt modelId="{117F625E-D46F-4A79-ACC4-3247248F3DED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Autorisation parentale</a:t>
          </a:r>
          <a:endParaRPr lang="fr-FR" sz="1600" dirty="0">
            <a:solidFill>
              <a:schemeClr val="tx1"/>
            </a:solidFill>
          </a:endParaRPr>
        </a:p>
      </dgm:t>
    </dgm:pt>
    <dgm:pt modelId="{3945A899-2157-4C4D-947C-0D851F60A050}" type="parTrans" cxnId="{F8B78EEF-C288-49FE-819C-55501C646DD7}">
      <dgm:prSet/>
      <dgm:spPr/>
      <dgm:t>
        <a:bodyPr/>
        <a:lstStyle/>
        <a:p>
          <a:endParaRPr lang="fr-FR"/>
        </a:p>
      </dgm:t>
    </dgm:pt>
    <dgm:pt modelId="{6E322049-47B1-44CB-80EA-A4DE79135269}" type="sibTrans" cxnId="{F8B78EEF-C288-49FE-819C-55501C646DD7}">
      <dgm:prSet/>
      <dgm:spPr/>
      <dgm:t>
        <a:bodyPr/>
        <a:lstStyle/>
        <a:p>
          <a:endParaRPr lang="fr-FR"/>
        </a:p>
      </dgm:t>
    </dgm:pt>
    <dgm:pt modelId="{FC0506ED-E5F4-45BF-A685-F8772B1E2E4D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Pièce d’identité en cours de validité. (CI ou Passeport)</a:t>
          </a:r>
          <a:endParaRPr lang="fr-FR" sz="1600" dirty="0">
            <a:solidFill>
              <a:schemeClr val="tx1"/>
            </a:solidFill>
          </a:endParaRPr>
        </a:p>
      </dgm:t>
    </dgm:pt>
    <dgm:pt modelId="{0101E09F-3FE0-4C0C-B448-44A489040F92}" type="parTrans" cxnId="{97F7AD0B-6581-4CC3-9C57-749AD8169ACC}">
      <dgm:prSet/>
      <dgm:spPr/>
      <dgm:t>
        <a:bodyPr/>
        <a:lstStyle/>
        <a:p>
          <a:endParaRPr lang="fr-FR"/>
        </a:p>
      </dgm:t>
    </dgm:pt>
    <dgm:pt modelId="{8B68DA10-85B3-45F1-BC24-CB0AFE898CE8}" type="sibTrans" cxnId="{97F7AD0B-6581-4CC3-9C57-749AD8169ACC}">
      <dgm:prSet/>
      <dgm:spPr/>
      <dgm:t>
        <a:bodyPr/>
        <a:lstStyle/>
        <a:p>
          <a:endParaRPr lang="fr-FR"/>
        </a:p>
      </dgm:t>
    </dgm:pt>
    <dgm:pt modelId="{8ABA2C28-B36C-4850-AACB-EB72900DA7FC}">
      <dgm:prSet custT="1"/>
      <dgm:spPr/>
      <dgm:t>
        <a:bodyPr/>
        <a:lstStyle/>
        <a:p>
          <a:r>
            <a:rPr lang="fr-FR" sz="1600" b="1">
              <a:solidFill>
                <a:schemeClr val="tx1"/>
              </a:solidFill>
            </a:rPr>
            <a:t>Carte européenne de santé ( auprès de votre centre de sécurité sociale).</a:t>
          </a:r>
          <a:endParaRPr lang="fr-FR" sz="1600" dirty="0">
            <a:solidFill>
              <a:schemeClr val="tx1"/>
            </a:solidFill>
          </a:endParaRPr>
        </a:p>
      </dgm:t>
    </dgm:pt>
    <dgm:pt modelId="{FA0320F6-9733-4D0C-94A6-9359AD123F0A}" type="parTrans" cxnId="{B422DE2A-59D4-492D-976A-C17376E04388}">
      <dgm:prSet/>
      <dgm:spPr/>
      <dgm:t>
        <a:bodyPr/>
        <a:lstStyle/>
        <a:p>
          <a:endParaRPr lang="fr-FR"/>
        </a:p>
      </dgm:t>
    </dgm:pt>
    <dgm:pt modelId="{1BEAFB5B-3732-4AE3-89DF-D8654A569F14}" type="sibTrans" cxnId="{B422DE2A-59D4-492D-976A-C17376E04388}">
      <dgm:prSet/>
      <dgm:spPr/>
      <dgm:t>
        <a:bodyPr/>
        <a:lstStyle/>
        <a:p>
          <a:endParaRPr lang="fr-FR"/>
        </a:p>
      </dgm:t>
    </dgm:pt>
    <dgm:pt modelId="{75FB3F48-E09E-44D7-87CE-2571E90DE8C1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Fiche sanitaire et ordonnance médicale si traitement.</a:t>
          </a:r>
          <a:endParaRPr lang="fr-FR" sz="1600" dirty="0">
            <a:solidFill>
              <a:schemeClr val="tx1"/>
            </a:solidFill>
          </a:endParaRPr>
        </a:p>
      </dgm:t>
    </dgm:pt>
    <dgm:pt modelId="{2F717030-428F-4DAA-9493-3055B0FE35C7}" type="parTrans" cxnId="{4C25C12C-5762-4AD5-A472-B3E0AB01F32B}">
      <dgm:prSet/>
      <dgm:spPr/>
      <dgm:t>
        <a:bodyPr/>
        <a:lstStyle/>
        <a:p>
          <a:endParaRPr lang="fr-FR"/>
        </a:p>
      </dgm:t>
    </dgm:pt>
    <dgm:pt modelId="{CDB6CB94-7744-453B-A244-B71AEDD3DDB4}" type="sibTrans" cxnId="{4C25C12C-5762-4AD5-A472-B3E0AB01F32B}">
      <dgm:prSet/>
      <dgm:spPr/>
      <dgm:t>
        <a:bodyPr/>
        <a:lstStyle/>
        <a:p>
          <a:endParaRPr lang="fr-FR"/>
        </a:p>
      </dgm:t>
    </dgm:pt>
    <dgm:pt modelId="{A027C3F4-4867-40FA-B41F-D23A79911F18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Copies de l’assurance individuelle accident et responsabilité civile.</a:t>
          </a:r>
          <a:endParaRPr lang="fr-FR" sz="1600" dirty="0">
            <a:solidFill>
              <a:schemeClr val="tx1"/>
            </a:solidFill>
          </a:endParaRPr>
        </a:p>
      </dgm:t>
    </dgm:pt>
    <dgm:pt modelId="{26F74ED6-2557-44D9-81E7-72A371750C98}" type="parTrans" cxnId="{97E0BA5B-6D4B-46E4-9CEF-0E7D3474B926}">
      <dgm:prSet/>
      <dgm:spPr/>
      <dgm:t>
        <a:bodyPr/>
        <a:lstStyle/>
        <a:p>
          <a:endParaRPr lang="fr-FR"/>
        </a:p>
      </dgm:t>
    </dgm:pt>
    <dgm:pt modelId="{30B1B00A-B4C3-4AD0-8C04-E110C2863745}" type="sibTrans" cxnId="{97E0BA5B-6D4B-46E4-9CEF-0E7D3474B926}">
      <dgm:prSet/>
      <dgm:spPr/>
      <dgm:t>
        <a:bodyPr/>
        <a:lstStyle/>
        <a:p>
          <a:endParaRPr lang="fr-FR"/>
        </a:p>
      </dgm:t>
    </dgm:pt>
    <dgm:pt modelId="{02A647E7-4124-41B8-B933-88B78D381C34}">
      <dgm:prSet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Autorisation Sortie de Territoire (+ Copie CI du parent signataire</a:t>
          </a:r>
          <a:r>
            <a:rPr lang="fr-FR" sz="1400" b="1" dirty="0">
              <a:solidFill>
                <a:schemeClr val="tx1"/>
              </a:solidFill>
            </a:rPr>
            <a:t>)</a:t>
          </a:r>
          <a:endParaRPr lang="fr-FR" sz="1400" dirty="0">
            <a:solidFill>
              <a:schemeClr val="tx1"/>
            </a:solidFill>
          </a:endParaRPr>
        </a:p>
      </dgm:t>
    </dgm:pt>
    <dgm:pt modelId="{F64FA308-06FD-4E04-8E93-80D82916CBA3}" type="parTrans" cxnId="{22D3AA59-FF87-4463-B066-9C2563809A17}">
      <dgm:prSet/>
      <dgm:spPr/>
      <dgm:t>
        <a:bodyPr/>
        <a:lstStyle/>
        <a:p>
          <a:endParaRPr lang="fr-FR"/>
        </a:p>
      </dgm:t>
    </dgm:pt>
    <dgm:pt modelId="{6158AB46-0589-4B21-88D3-E6FEA3C013DB}" type="sibTrans" cxnId="{22D3AA59-FF87-4463-B066-9C2563809A17}">
      <dgm:prSet/>
      <dgm:spPr/>
      <dgm:t>
        <a:bodyPr/>
        <a:lstStyle/>
        <a:p>
          <a:endParaRPr lang="fr-FR"/>
        </a:p>
      </dgm:t>
    </dgm:pt>
    <dgm:pt modelId="{E8431E7F-D247-4282-AB5E-825FF59A4907}" type="pres">
      <dgm:prSet presAssocID="{538169E6-448F-49F4-9DE7-1956272ADAC8}" presName="Name0" presStyleCnt="0">
        <dgm:presLayoutVars>
          <dgm:chMax val="7"/>
          <dgm:chPref val="7"/>
          <dgm:dir/>
        </dgm:presLayoutVars>
      </dgm:prSet>
      <dgm:spPr/>
    </dgm:pt>
    <dgm:pt modelId="{F0083D53-A935-4016-83F9-A3C37517EA45}" type="pres">
      <dgm:prSet presAssocID="{538169E6-448F-49F4-9DE7-1956272ADAC8}" presName="Name1" presStyleCnt="0"/>
      <dgm:spPr/>
    </dgm:pt>
    <dgm:pt modelId="{58AA0348-DBED-4E7D-8798-0B3EB7B5C19B}" type="pres">
      <dgm:prSet presAssocID="{538169E6-448F-49F4-9DE7-1956272ADAC8}" presName="cycle" presStyleCnt="0"/>
      <dgm:spPr/>
    </dgm:pt>
    <dgm:pt modelId="{07056B94-61C4-4975-821C-FC923FCB069C}" type="pres">
      <dgm:prSet presAssocID="{538169E6-448F-49F4-9DE7-1956272ADAC8}" presName="srcNode" presStyleLbl="node1" presStyleIdx="0" presStyleCnt="7"/>
      <dgm:spPr/>
    </dgm:pt>
    <dgm:pt modelId="{FDAE513C-A0CD-4E79-A55C-592094F8AE2E}" type="pres">
      <dgm:prSet presAssocID="{538169E6-448F-49F4-9DE7-1956272ADAC8}" presName="conn" presStyleLbl="parChTrans1D2" presStyleIdx="0" presStyleCnt="1"/>
      <dgm:spPr/>
    </dgm:pt>
    <dgm:pt modelId="{B4FEEE89-5E5A-45DB-BDF6-1AE31560D72A}" type="pres">
      <dgm:prSet presAssocID="{538169E6-448F-49F4-9DE7-1956272ADAC8}" presName="extraNode" presStyleLbl="node1" presStyleIdx="0" presStyleCnt="7"/>
      <dgm:spPr/>
    </dgm:pt>
    <dgm:pt modelId="{B37D2D75-98B6-480E-863B-E9465D11A816}" type="pres">
      <dgm:prSet presAssocID="{538169E6-448F-49F4-9DE7-1956272ADAC8}" presName="dstNode" presStyleLbl="node1" presStyleIdx="0" presStyleCnt="7"/>
      <dgm:spPr/>
    </dgm:pt>
    <dgm:pt modelId="{349A1D87-E5A5-4336-80B3-73E9C7B783C3}" type="pres">
      <dgm:prSet presAssocID="{C5CA9F80-70B5-446C-A092-97CCF1555392}" presName="text_1" presStyleLbl="node1" presStyleIdx="0" presStyleCnt="7">
        <dgm:presLayoutVars>
          <dgm:bulletEnabled val="1"/>
        </dgm:presLayoutVars>
      </dgm:prSet>
      <dgm:spPr/>
    </dgm:pt>
    <dgm:pt modelId="{EBFEC815-D702-4D28-886C-FFC503F0A228}" type="pres">
      <dgm:prSet presAssocID="{C5CA9F80-70B5-446C-A092-97CCF1555392}" presName="accent_1" presStyleCnt="0"/>
      <dgm:spPr/>
    </dgm:pt>
    <dgm:pt modelId="{AD552BE7-9091-4371-82A9-52673017D0FF}" type="pres">
      <dgm:prSet presAssocID="{C5CA9F80-70B5-446C-A092-97CCF1555392}" presName="accentRepeatNode" presStyleLbl="solidFgAcc1" presStyleIdx="0" presStyleCnt="7"/>
      <dgm:spPr/>
    </dgm:pt>
    <dgm:pt modelId="{A5FA4165-B637-48AF-BD01-5CE9F2DAAF51}" type="pres">
      <dgm:prSet presAssocID="{117F625E-D46F-4A79-ACC4-3247248F3DED}" presName="text_2" presStyleLbl="node1" presStyleIdx="1" presStyleCnt="7">
        <dgm:presLayoutVars>
          <dgm:bulletEnabled val="1"/>
        </dgm:presLayoutVars>
      </dgm:prSet>
      <dgm:spPr/>
    </dgm:pt>
    <dgm:pt modelId="{0C918236-91E2-4041-8D51-B0AA61805DB3}" type="pres">
      <dgm:prSet presAssocID="{117F625E-D46F-4A79-ACC4-3247248F3DED}" presName="accent_2" presStyleCnt="0"/>
      <dgm:spPr/>
    </dgm:pt>
    <dgm:pt modelId="{70A1EF62-6613-44C0-8098-4F2130F9FB69}" type="pres">
      <dgm:prSet presAssocID="{117F625E-D46F-4A79-ACC4-3247248F3DED}" presName="accentRepeatNode" presStyleLbl="solidFgAcc1" presStyleIdx="1" presStyleCnt="7"/>
      <dgm:spPr/>
    </dgm:pt>
    <dgm:pt modelId="{00F8F2D2-B940-48C6-B300-A49775C2E1DC}" type="pres">
      <dgm:prSet presAssocID="{FC0506ED-E5F4-45BF-A685-F8772B1E2E4D}" presName="text_3" presStyleLbl="node1" presStyleIdx="2" presStyleCnt="7">
        <dgm:presLayoutVars>
          <dgm:bulletEnabled val="1"/>
        </dgm:presLayoutVars>
      </dgm:prSet>
      <dgm:spPr/>
    </dgm:pt>
    <dgm:pt modelId="{CED3D054-BCF6-4BAB-ACD4-6C0A54FAED65}" type="pres">
      <dgm:prSet presAssocID="{FC0506ED-E5F4-45BF-A685-F8772B1E2E4D}" presName="accent_3" presStyleCnt="0"/>
      <dgm:spPr/>
    </dgm:pt>
    <dgm:pt modelId="{61D3F7DA-3E9A-4617-B2CB-DFC57C4597E8}" type="pres">
      <dgm:prSet presAssocID="{FC0506ED-E5F4-45BF-A685-F8772B1E2E4D}" presName="accentRepeatNode" presStyleLbl="solidFgAcc1" presStyleIdx="2" presStyleCnt="7"/>
      <dgm:spPr/>
    </dgm:pt>
    <dgm:pt modelId="{6A99755A-A5BD-4D43-A260-3915A1FB4481}" type="pres">
      <dgm:prSet presAssocID="{8ABA2C28-B36C-4850-AACB-EB72900DA7FC}" presName="text_4" presStyleLbl="node1" presStyleIdx="3" presStyleCnt="7">
        <dgm:presLayoutVars>
          <dgm:bulletEnabled val="1"/>
        </dgm:presLayoutVars>
      </dgm:prSet>
      <dgm:spPr/>
    </dgm:pt>
    <dgm:pt modelId="{A485A18E-3CB3-431F-921B-91F6BA5DEA08}" type="pres">
      <dgm:prSet presAssocID="{8ABA2C28-B36C-4850-AACB-EB72900DA7FC}" presName="accent_4" presStyleCnt="0"/>
      <dgm:spPr/>
    </dgm:pt>
    <dgm:pt modelId="{D01F35F2-1F40-4EAD-B367-B9286FACE0FF}" type="pres">
      <dgm:prSet presAssocID="{8ABA2C28-B36C-4850-AACB-EB72900DA7FC}" presName="accentRepeatNode" presStyleLbl="solidFgAcc1" presStyleIdx="3" presStyleCnt="7"/>
      <dgm:spPr/>
    </dgm:pt>
    <dgm:pt modelId="{3127E058-10A7-4512-8758-7F74988F20F9}" type="pres">
      <dgm:prSet presAssocID="{75FB3F48-E09E-44D7-87CE-2571E90DE8C1}" presName="text_5" presStyleLbl="node1" presStyleIdx="4" presStyleCnt="7">
        <dgm:presLayoutVars>
          <dgm:bulletEnabled val="1"/>
        </dgm:presLayoutVars>
      </dgm:prSet>
      <dgm:spPr/>
    </dgm:pt>
    <dgm:pt modelId="{F0D126DD-7AAE-4A3F-AA07-8AE6E2227BE8}" type="pres">
      <dgm:prSet presAssocID="{75FB3F48-E09E-44D7-87CE-2571E90DE8C1}" presName="accent_5" presStyleCnt="0"/>
      <dgm:spPr/>
    </dgm:pt>
    <dgm:pt modelId="{A67EBA65-87DF-4FE0-8840-F567419D71E9}" type="pres">
      <dgm:prSet presAssocID="{75FB3F48-E09E-44D7-87CE-2571E90DE8C1}" presName="accentRepeatNode" presStyleLbl="solidFgAcc1" presStyleIdx="4" presStyleCnt="7"/>
      <dgm:spPr/>
    </dgm:pt>
    <dgm:pt modelId="{9C4E60D4-882B-449B-9D5E-882C55E8B3C6}" type="pres">
      <dgm:prSet presAssocID="{A027C3F4-4867-40FA-B41F-D23A79911F18}" presName="text_6" presStyleLbl="node1" presStyleIdx="5" presStyleCnt="7">
        <dgm:presLayoutVars>
          <dgm:bulletEnabled val="1"/>
        </dgm:presLayoutVars>
      </dgm:prSet>
      <dgm:spPr/>
    </dgm:pt>
    <dgm:pt modelId="{6D049C66-5325-4397-BA73-BFE7F5B5962B}" type="pres">
      <dgm:prSet presAssocID="{A027C3F4-4867-40FA-B41F-D23A79911F18}" presName="accent_6" presStyleCnt="0"/>
      <dgm:spPr/>
    </dgm:pt>
    <dgm:pt modelId="{E70C8744-22EB-4CBF-9B80-CC9AB6F0DB19}" type="pres">
      <dgm:prSet presAssocID="{A027C3F4-4867-40FA-B41F-D23A79911F18}" presName="accentRepeatNode" presStyleLbl="solidFgAcc1" presStyleIdx="5" presStyleCnt="7"/>
      <dgm:spPr/>
    </dgm:pt>
    <dgm:pt modelId="{AFCFE0F8-D024-47B3-888C-CB92570DA7B6}" type="pres">
      <dgm:prSet presAssocID="{02A647E7-4124-41B8-B933-88B78D381C34}" presName="text_7" presStyleLbl="node1" presStyleIdx="6" presStyleCnt="7">
        <dgm:presLayoutVars>
          <dgm:bulletEnabled val="1"/>
        </dgm:presLayoutVars>
      </dgm:prSet>
      <dgm:spPr/>
    </dgm:pt>
    <dgm:pt modelId="{33383C85-35B2-479F-A687-EF01ACA853F2}" type="pres">
      <dgm:prSet presAssocID="{02A647E7-4124-41B8-B933-88B78D381C34}" presName="accent_7" presStyleCnt="0"/>
      <dgm:spPr/>
    </dgm:pt>
    <dgm:pt modelId="{8EB0701E-81BF-410C-BEA0-C225F0E3DBF6}" type="pres">
      <dgm:prSet presAssocID="{02A647E7-4124-41B8-B933-88B78D381C34}" presName="accentRepeatNode" presStyleLbl="solidFgAcc1" presStyleIdx="6" presStyleCnt="7"/>
      <dgm:spPr/>
    </dgm:pt>
  </dgm:ptLst>
  <dgm:cxnLst>
    <dgm:cxn modelId="{97F7AD0B-6581-4CC3-9C57-749AD8169ACC}" srcId="{538169E6-448F-49F4-9DE7-1956272ADAC8}" destId="{FC0506ED-E5F4-45BF-A685-F8772B1E2E4D}" srcOrd="2" destOrd="0" parTransId="{0101E09F-3FE0-4C0C-B448-44A489040F92}" sibTransId="{8B68DA10-85B3-45F1-BC24-CB0AFE898CE8}"/>
    <dgm:cxn modelId="{83539E14-97DC-4C39-ABA3-CC77B8444A50}" type="presOf" srcId="{2D8E5CF7-D883-4D1F-8856-89B43D6E25C7}" destId="{FDAE513C-A0CD-4E79-A55C-592094F8AE2E}" srcOrd="0" destOrd="0" presId="urn:microsoft.com/office/officeart/2008/layout/VerticalCurvedList"/>
    <dgm:cxn modelId="{B422DE2A-59D4-492D-976A-C17376E04388}" srcId="{538169E6-448F-49F4-9DE7-1956272ADAC8}" destId="{8ABA2C28-B36C-4850-AACB-EB72900DA7FC}" srcOrd="3" destOrd="0" parTransId="{FA0320F6-9733-4D0C-94A6-9359AD123F0A}" sibTransId="{1BEAFB5B-3732-4AE3-89DF-D8654A569F14}"/>
    <dgm:cxn modelId="{4C25C12C-5762-4AD5-A472-B3E0AB01F32B}" srcId="{538169E6-448F-49F4-9DE7-1956272ADAC8}" destId="{75FB3F48-E09E-44D7-87CE-2571E90DE8C1}" srcOrd="4" destOrd="0" parTransId="{2F717030-428F-4DAA-9493-3055B0FE35C7}" sibTransId="{CDB6CB94-7744-453B-A244-B71AEDD3DDB4}"/>
    <dgm:cxn modelId="{7CF4DA33-7565-4E16-9A45-5D937BAE29EE}" type="presOf" srcId="{A027C3F4-4867-40FA-B41F-D23A79911F18}" destId="{9C4E60D4-882B-449B-9D5E-882C55E8B3C6}" srcOrd="0" destOrd="0" presId="urn:microsoft.com/office/officeart/2008/layout/VerticalCurvedList"/>
    <dgm:cxn modelId="{F1D4795B-6CEA-405E-A2EC-BC95D400C081}" type="presOf" srcId="{8ABA2C28-B36C-4850-AACB-EB72900DA7FC}" destId="{6A99755A-A5BD-4D43-A260-3915A1FB4481}" srcOrd="0" destOrd="0" presId="urn:microsoft.com/office/officeart/2008/layout/VerticalCurvedList"/>
    <dgm:cxn modelId="{97E0BA5B-6D4B-46E4-9CEF-0E7D3474B926}" srcId="{538169E6-448F-49F4-9DE7-1956272ADAC8}" destId="{A027C3F4-4867-40FA-B41F-D23A79911F18}" srcOrd="5" destOrd="0" parTransId="{26F74ED6-2557-44D9-81E7-72A371750C98}" sibTransId="{30B1B00A-B4C3-4AD0-8C04-E110C2863745}"/>
    <dgm:cxn modelId="{C1838D6F-EBDD-434D-AB31-1AC7071EEE74}" type="presOf" srcId="{FC0506ED-E5F4-45BF-A685-F8772B1E2E4D}" destId="{00F8F2D2-B940-48C6-B300-A49775C2E1DC}" srcOrd="0" destOrd="0" presId="urn:microsoft.com/office/officeart/2008/layout/VerticalCurvedList"/>
    <dgm:cxn modelId="{22D3AA59-FF87-4463-B066-9C2563809A17}" srcId="{538169E6-448F-49F4-9DE7-1956272ADAC8}" destId="{02A647E7-4124-41B8-B933-88B78D381C34}" srcOrd="6" destOrd="0" parTransId="{F64FA308-06FD-4E04-8E93-80D82916CBA3}" sibTransId="{6158AB46-0589-4B21-88D3-E6FEA3C013DB}"/>
    <dgm:cxn modelId="{C19C6794-FAB4-4632-ADE8-DDA476480648}" type="presOf" srcId="{C5CA9F80-70B5-446C-A092-97CCF1555392}" destId="{349A1D87-E5A5-4336-80B3-73E9C7B783C3}" srcOrd="0" destOrd="0" presId="urn:microsoft.com/office/officeart/2008/layout/VerticalCurvedList"/>
    <dgm:cxn modelId="{BA2D159F-F462-4A1A-A522-FDD8F42F6874}" type="presOf" srcId="{538169E6-448F-49F4-9DE7-1956272ADAC8}" destId="{E8431E7F-D247-4282-AB5E-825FF59A4907}" srcOrd="0" destOrd="0" presId="urn:microsoft.com/office/officeart/2008/layout/VerticalCurvedList"/>
    <dgm:cxn modelId="{BD5219AE-814C-4347-861B-268B3B69356D}" type="presOf" srcId="{75FB3F48-E09E-44D7-87CE-2571E90DE8C1}" destId="{3127E058-10A7-4512-8758-7F74988F20F9}" srcOrd="0" destOrd="0" presId="urn:microsoft.com/office/officeart/2008/layout/VerticalCurvedList"/>
    <dgm:cxn modelId="{FC60F7AE-C5A6-46AA-B7A1-551F2313889C}" type="presOf" srcId="{02A647E7-4124-41B8-B933-88B78D381C34}" destId="{AFCFE0F8-D024-47B3-888C-CB92570DA7B6}" srcOrd="0" destOrd="0" presId="urn:microsoft.com/office/officeart/2008/layout/VerticalCurvedList"/>
    <dgm:cxn modelId="{10060AD7-C754-4110-9766-ED1B804CB776}" type="presOf" srcId="{117F625E-D46F-4A79-ACC4-3247248F3DED}" destId="{A5FA4165-B637-48AF-BD01-5CE9F2DAAF51}" srcOrd="0" destOrd="0" presId="urn:microsoft.com/office/officeart/2008/layout/VerticalCurvedList"/>
    <dgm:cxn modelId="{35A4BEE0-8C33-4CFC-A641-B9016C058881}" srcId="{538169E6-448F-49F4-9DE7-1956272ADAC8}" destId="{C5CA9F80-70B5-446C-A092-97CCF1555392}" srcOrd="0" destOrd="0" parTransId="{BB2CDA3F-AE81-4368-9D78-5302CC6F4F1C}" sibTransId="{2D8E5CF7-D883-4D1F-8856-89B43D6E25C7}"/>
    <dgm:cxn modelId="{F8B78EEF-C288-49FE-819C-55501C646DD7}" srcId="{538169E6-448F-49F4-9DE7-1956272ADAC8}" destId="{117F625E-D46F-4A79-ACC4-3247248F3DED}" srcOrd="1" destOrd="0" parTransId="{3945A899-2157-4C4D-947C-0D851F60A050}" sibTransId="{6E322049-47B1-44CB-80EA-A4DE79135269}"/>
    <dgm:cxn modelId="{AEB99A19-6F87-4101-8FF7-F1DEAE99B8DC}" type="presParOf" srcId="{E8431E7F-D247-4282-AB5E-825FF59A4907}" destId="{F0083D53-A935-4016-83F9-A3C37517EA45}" srcOrd="0" destOrd="0" presId="urn:microsoft.com/office/officeart/2008/layout/VerticalCurvedList"/>
    <dgm:cxn modelId="{B9F02D31-5CBF-4DE8-B896-14B69D2DB659}" type="presParOf" srcId="{F0083D53-A935-4016-83F9-A3C37517EA45}" destId="{58AA0348-DBED-4E7D-8798-0B3EB7B5C19B}" srcOrd="0" destOrd="0" presId="urn:microsoft.com/office/officeart/2008/layout/VerticalCurvedList"/>
    <dgm:cxn modelId="{2FE9B143-AF4C-4FE1-B63F-9632108B9DD2}" type="presParOf" srcId="{58AA0348-DBED-4E7D-8798-0B3EB7B5C19B}" destId="{07056B94-61C4-4975-821C-FC923FCB069C}" srcOrd="0" destOrd="0" presId="urn:microsoft.com/office/officeart/2008/layout/VerticalCurvedList"/>
    <dgm:cxn modelId="{52BB7FB2-2201-47C4-ABCF-7C8201CCF714}" type="presParOf" srcId="{58AA0348-DBED-4E7D-8798-0B3EB7B5C19B}" destId="{FDAE513C-A0CD-4E79-A55C-592094F8AE2E}" srcOrd="1" destOrd="0" presId="urn:microsoft.com/office/officeart/2008/layout/VerticalCurvedList"/>
    <dgm:cxn modelId="{879FBCD2-6B0F-4FA7-B87C-32D324C1441B}" type="presParOf" srcId="{58AA0348-DBED-4E7D-8798-0B3EB7B5C19B}" destId="{B4FEEE89-5E5A-45DB-BDF6-1AE31560D72A}" srcOrd="2" destOrd="0" presId="urn:microsoft.com/office/officeart/2008/layout/VerticalCurvedList"/>
    <dgm:cxn modelId="{3B53C6F1-9AC2-4F2B-A2B0-9D0E507CE0DC}" type="presParOf" srcId="{58AA0348-DBED-4E7D-8798-0B3EB7B5C19B}" destId="{B37D2D75-98B6-480E-863B-E9465D11A816}" srcOrd="3" destOrd="0" presId="urn:microsoft.com/office/officeart/2008/layout/VerticalCurvedList"/>
    <dgm:cxn modelId="{AF572A76-8BA9-49ED-B05C-26F1E45A2549}" type="presParOf" srcId="{F0083D53-A935-4016-83F9-A3C37517EA45}" destId="{349A1D87-E5A5-4336-80B3-73E9C7B783C3}" srcOrd="1" destOrd="0" presId="urn:microsoft.com/office/officeart/2008/layout/VerticalCurvedList"/>
    <dgm:cxn modelId="{D4F9D24C-390A-4B56-A5E3-C105D3F2ABFA}" type="presParOf" srcId="{F0083D53-A935-4016-83F9-A3C37517EA45}" destId="{EBFEC815-D702-4D28-886C-FFC503F0A228}" srcOrd="2" destOrd="0" presId="urn:microsoft.com/office/officeart/2008/layout/VerticalCurvedList"/>
    <dgm:cxn modelId="{1DDD22BE-7400-44D6-A830-C8AFAC3C254F}" type="presParOf" srcId="{EBFEC815-D702-4D28-886C-FFC503F0A228}" destId="{AD552BE7-9091-4371-82A9-52673017D0FF}" srcOrd="0" destOrd="0" presId="urn:microsoft.com/office/officeart/2008/layout/VerticalCurvedList"/>
    <dgm:cxn modelId="{BE8CB9D6-BEC4-4B5A-A6C4-5EA78FF2AC57}" type="presParOf" srcId="{F0083D53-A935-4016-83F9-A3C37517EA45}" destId="{A5FA4165-B637-48AF-BD01-5CE9F2DAAF51}" srcOrd="3" destOrd="0" presId="urn:microsoft.com/office/officeart/2008/layout/VerticalCurvedList"/>
    <dgm:cxn modelId="{9C048C83-E19F-4312-BFBA-36A7A843B438}" type="presParOf" srcId="{F0083D53-A935-4016-83F9-A3C37517EA45}" destId="{0C918236-91E2-4041-8D51-B0AA61805DB3}" srcOrd="4" destOrd="0" presId="urn:microsoft.com/office/officeart/2008/layout/VerticalCurvedList"/>
    <dgm:cxn modelId="{5DA9813B-5525-43EC-9A3B-0B769CC03AFF}" type="presParOf" srcId="{0C918236-91E2-4041-8D51-B0AA61805DB3}" destId="{70A1EF62-6613-44C0-8098-4F2130F9FB69}" srcOrd="0" destOrd="0" presId="urn:microsoft.com/office/officeart/2008/layout/VerticalCurvedList"/>
    <dgm:cxn modelId="{DC7A3D2F-D7CE-4482-B352-73DEE979D16E}" type="presParOf" srcId="{F0083D53-A935-4016-83F9-A3C37517EA45}" destId="{00F8F2D2-B940-48C6-B300-A49775C2E1DC}" srcOrd="5" destOrd="0" presId="urn:microsoft.com/office/officeart/2008/layout/VerticalCurvedList"/>
    <dgm:cxn modelId="{7F2D8ACF-A2C6-47CC-9DDE-90ABB42B49C8}" type="presParOf" srcId="{F0083D53-A935-4016-83F9-A3C37517EA45}" destId="{CED3D054-BCF6-4BAB-ACD4-6C0A54FAED65}" srcOrd="6" destOrd="0" presId="urn:microsoft.com/office/officeart/2008/layout/VerticalCurvedList"/>
    <dgm:cxn modelId="{AD34D6C8-19A7-4F43-8752-9A3BF6CF57B4}" type="presParOf" srcId="{CED3D054-BCF6-4BAB-ACD4-6C0A54FAED65}" destId="{61D3F7DA-3E9A-4617-B2CB-DFC57C4597E8}" srcOrd="0" destOrd="0" presId="urn:microsoft.com/office/officeart/2008/layout/VerticalCurvedList"/>
    <dgm:cxn modelId="{7E3D2E0D-CB95-41E4-9E96-519FA4C5D03F}" type="presParOf" srcId="{F0083D53-A935-4016-83F9-A3C37517EA45}" destId="{6A99755A-A5BD-4D43-A260-3915A1FB4481}" srcOrd="7" destOrd="0" presId="urn:microsoft.com/office/officeart/2008/layout/VerticalCurvedList"/>
    <dgm:cxn modelId="{A107D47D-5503-4C8B-8E71-BA729ECBA988}" type="presParOf" srcId="{F0083D53-A935-4016-83F9-A3C37517EA45}" destId="{A485A18E-3CB3-431F-921B-91F6BA5DEA08}" srcOrd="8" destOrd="0" presId="urn:microsoft.com/office/officeart/2008/layout/VerticalCurvedList"/>
    <dgm:cxn modelId="{BFE34753-422D-40E7-946C-4CC983FE3E85}" type="presParOf" srcId="{A485A18E-3CB3-431F-921B-91F6BA5DEA08}" destId="{D01F35F2-1F40-4EAD-B367-B9286FACE0FF}" srcOrd="0" destOrd="0" presId="urn:microsoft.com/office/officeart/2008/layout/VerticalCurvedList"/>
    <dgm:cxn modelId="{B6EE1BEB-A475-43DA-B85C-7E34D391B9E9}" type="presParOf" srcId="{F0083D53-A935-4016-83F9-A3C37517EA45}" destId="{3127E058-10A7-4512-8758-7F74988F20F9}" srcOrd="9" destOrd="0" presId="urn:microsoft.com/office/officeart/2008/layout/VerticalCurvedList"/>
    <dgm:cxn modelId="{0316622C-EDA5-4D5D-8920-C8C8D6E045A5}" type="presParOf" srcId="{F0083D53-A935-4016-83F9-A3C37517EA45}" destId="{F0D126DD-7AAE-4A3F-AA07-8AE6E2227BE8}" srcOrd="10" destOrd="0" presId="urn:microsoft.com/office/officeart/2008/layout/VerticalCurvedList"/>
    <dgm:cxn modelId="{D81C50CE-074A-4183-8401-B961EEE4DA25}" type="presParOf" srcId="{F0D126DD-7AAE-4A3F-AA07-8AE6E2227BE8}" destId="{A67EBA65-87DF-4FE0-8840-F567419D71E9}" srcOrd="0" destOrd="0" presId="urn:microsoft.com/office/officeart/2008/layout/VerticalCurvedList"/>
    <dgm:cxn modelId="{78DA10C4-BFA8-4868-BFE1-8165C937097B}" type="presParOf" srcId="{F0083D53-A935-4016-83F9-A3C37517EA45}" destId="{9C4E60D4-882B-449B-9D5E-882C55E8B3C6}" srcOrd="11" destOrd="0" presId="urn:microsoft.com/office/officeart/2008/layout/VerticalCurvedList"/>
    <dgm:cxn modelId="{CEB35CCF-D311-4915-9082-7870EA612E84}" type="presParOf" srcId="{F0083D53-A935-4016-83F9-A3C37517EA45}" destId="{6D049C66-5325-4397-BA73-BFE7F5B5962B}" srcOrd="12" destOrd="0" presId="urn:microsoft.com/office/officeart/2008/layout/VerticalCurvedList"/>
    <dgm:cxn modelId="{33A5C999-C207-4C53-AD97-4795135F3501}" type="presParOf" srcId="{6D049C66-5325-4397-BA73-BFE7F5B5962B}" destId="{E70C8744-22EB-4CBF-9B80-CC9AB6F0DB19}" srcOrd="0" destOrd="0" presId="urn:microsoft.com/office/officeart/2008/layout/VerticalCurvedList"/>
    <dgm:cxn modelId="{2A1738F9-AC58-49A6-B289-0C2628B3BBA7}" type="presParOf" srcId="{F0083D53-A935-4016-83F9-A3C37517EA45}" destId="{AFCFE0F8-D024-47B3-888C-CB92570DA7B6}" srcOrd="13" destOrd="0" presId="urn:microsoft.com/office/officeart/2008/layout/VerticalCurvedList"/>
    <dgm:cxn modelId="{184BC827-BDAA-49FA-A1D9-17DFA946EE31}" type="presParOf" srcId="{F0083D53-A935-4016-83F9-A3C37517EA45}" destId="{33383C85-35B2-479F-A687-EF01ACA853F2}" srcOrd="14" destOrd="0" presId="urn:microsoft.com/office/officeart/2008/layout/VerticalCurvedList"/>
    <dgm:cxn modelId="{F49B15B0-2D69-4A2D-8BC8-F5F91A49965D}" type="presParOf" srcId="{33383C85-35B2-479F-A687-EF01ACA853F2}" destId="{8EB0701E-81BF-410C-BEA0-C225F0E3DB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D18043-306E-400A-A26B-37270D81AA3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6DDADC-B9D1-46F7-8811-8CC8F039BAFD}">
      <dgm:prSet/>
      <dgm:spPr/>
      <dgm:t>
        <a:bodyPr/>
        <a:lstStyle/>
        <a:p>
          <a:r>
            <a:rPr lang="fr-FR" b="1" dirty="0"/>
            <a:t>Téléphone portable (Applications pour smartphone)</a:t>
          </a:r>
          <a:endParaRPr lang="fr-FR" dirty="0"/>
        </a:p>
      </dgm:t>
    </dgm:pt>
    <dgm:pt modelId="{4976B7C3-2137-4B0D-A72B-B72E976C3A9A}" type="parTrans" cxnId="{8DA136FC-89DA-4054-8776-2C06ED611BDC}">
      <dgm:prSet/>
      <dgm:spPr/>
      <dgm:t>
        <a:bodyPr/>
        <a:lstStyle/>
        <a:p>
          <a:endParaRPr lang="fr-FR"/>
        </a:p>
      </dgm:t>
    </dgm:pt>
    <dgm:pt modelId="{6B2B75F8-BA03-4A76-AAB8-33E8FAA55C88}" type="sibTrans" cxnId="{8DA136FC-89DA-4054-8776-2C06ED611BDC}">
      <dgm:prSet/>
      <dgm:spPr/>
      <dgm:t>
        <a:bodyPr/>
        <a:lstStyle/>
        <a:p>
          <a:endParaRPr lang="fr-FR"/>
        </a:p>
      </dgm:t>
    </dgm:pt>
    <dgm:pt modelId="{481E38C3-60CD-4FAC-A850-C7CB05DA1334}">
      <dgm:prSet/>
      <dgm:spPr/>
      <dgm:t>
        <a:bodyPr/>
        <a:lstStyle/>
        <a:p>
          <a:r>
            <a:rPr lang="fr-FR" b="1" dirty="0"/>
            <a:t>Blog : </a:t>
          </a:r>
          <a:r>
            <a:rPr lang="fr-FR" b="1" dirty="0">
              <a:solidFill>
                <a:schemeClr val="bg1">
                  <a:lumMod val="50000"/>
                </a:schemeClr>
              </a:solidFill>
              <a:hlinkClick xmlns:r="http://schemas.openxmlformats.org/officeDocument/2006/relationships" r:id="rId1"/>
            </a:rPr>
            <a:t>http://blog.ac-rouen.fr/lyc-pm-curie-langue-vivante</a:t>
          </a:r>
          <a:endParaRPr lang="fr-FR" dirty="0">
            <a:solidFill>
              <a:schemeClr val="bg1">
                <a:lumMod val="50000"/>
              </a:schemeClr>
            </a:solidFill>
          </a:endParaRPr>
        </a:p>
      </dgm:t>
    </dgm:pt>
    <dgm:pt modelId="{8F366616-6B20-4E54-8972-77E40B23130C}" type="parTrans" cxnId="{7E12B77B-E6C4-4746-B6F4-4DE67B0F96C1}">
      <dgm:prSet/>
      <dgm:spPr/>
      <dgm:t>
        <a:bodyPr/>
        <a:lstStyle/>
        <a:p>
          <a:endParaRPr lang="fr-FR"/>
        </a:p>
      </dgm:t>
    </dgm:pt>
    <dgm:pt modelId="{5D948AD9-18AD-483D-A632-1F1905525E8C}" type="sibTrans" cxnId="{7E12B77B-E6C4-4746-B6F4-4DE67B0F96C1}">
      <dgm:prSet/>
      <dgm:spPr/>
      <dgm:t>
        <a:bodyPr/>
        <a:lstStyle/>
        <a:p>
          <a:endParaRPr lang="fr-FR"/>
        </a:p>
      </dgm:t>
    </dgm:pt>
    <dgm:pt modelId="{686F6880-002B-4DD3-8317-DAA8CA27DD5B}">
      <dgm:prSet/>
      <dgm:spPr/>
      <dgm:t>
        <a:bodyPr/>
        <a:lstStyle/>
        <a:p>
          <a:r>
            <a:rPr lang="fr-FR" b="1" dirty="0"/>
            <a:t>Auprès des enseignants et du lycée</a:t>
          </a:r>
          <a:endParaRPr lang="fr-FR" dirty="0"/>
        </a:p>
      </dgm:t>
    </dgm:pt>
    <dgm:pt modelId="{A3D78D54-9EC9-4249-82D5-DDC642C109AC}" type="parTrans" cxnId="{0C747907-F5B2-4138-B3B7-2F7EB94C1F16}">
      <dgm:prSet/>
      <dgm:spPr/>
      <dgm:t>
        <a:bodyPr/>
        <a:lstStyle/>
        <a:p>
          <a:endParaRPr lang="fr-FR"/>
        </a:p>
      </dgm:t>
    </dgm:pt>
    <dgm:pt modelId="{67D1E2F2-41AB-49F1-BDFD-D2FA03C24303}" type="sibTrans" cxnId="{0C747907-F5B2-4138-B3B7-2F7EB94C1F16}">
      <dgm:prSet/>
      <dgm:spPr/>
      <dgm:t>
        <a:bodyPr/>
        <a:lstStyle/>
        <a:p>
          <a:endParaRPr lang="fr-FR"/>
        </a:p>
      </dgm:t>
    </dgm:pt>
    <dgm:pt modelId="{A0F17B7A-E64D-4CAA-8671-7ABF6FF425BF}">
      <dgm:prSet custT="1"/>
      <dgm:spPr/>
      <dgm:t>
        <a:bodyPr/>
        <a:lstStyle/>
        <a:p>
          <a:r>
            <a:rPr lang="fr-FR" sz="1400" b="1" dirty="0"/>
            <a:t>Ordinateurs portables ou tablettes des élèves (mail, réseaux sociaux, Skype…). Wifi accessible dans toutes les familles d’accueil.</a:t>
          </a:r>
          <a:endParaRPr lang="fr-FR" sz="1400" dirty="0"/>
        </a:p>
      </dgm:t>
    </dgm:pt>
    <dgm:pt modelId="{8C98F1D3-36FA-47C0-96A2-9DABD68A4C87}" type="parTrans" cxnId="{7A18B376-95EE-4377-8DD5-7F952AEC3E7B}">
      <dgm:prSet/>
      <dgm:spPr/>
      <dgm:t>
        <a:bodyPr/>
        <a:lstStyle/>
        <a:p>
          <a:endParaRPr lang="fr-FR"/>
        </a:p>
      </dgm:t>
    </dgm:pt>
    <dgm:pt modelId="{F441F4C0-0117-4AFA-9E71-A6B5CC9C3F59}" type="sibTrans" cxnId="{7A18B376-95EE-4377-8DD5-7F952AEC3E7B}">
      <dgm:prSet/>
      <dgm:spPr/>
      <dgm:t>
        <a:bodyPr/>
        <a:lstStyle/>
        <a:p>
          <a:endParaRPr lang="fr-FR"/>
        </a:p>
      </dgm:t>
    </dgm:pt>
    <dgm:pt modelId="{6047D841-E79F-47EF-B945-4004DA438DFE}" type="pres">
      <dgm:prSet presAssocID="{61D18043-306E-400A-A26B-37270D81AA3E}" presName="Name0" presStyleCnt="0">
        <dgm:presLayoutVars>
          <dgm:dir/>
          <dgm:resizeHandles val="exact"/>
        </dgm:presLayoutVars>
      </dgm:prSet>
      <dgm:spPr/>
    </dgm:pt>
    <dgm:pt modelId="{53BBECBB-0783-4EB0-91C8-2E7FDF1E3CA8}" type="pres">
      <dgm:prSet presAssocID="{A0F17B7A-E64D-4CAA-8671-7ABF6FF425BF}" presName="Name5" presStyleLbl="vennNode1" presStyleIdx="0" presStyleCnt="4">
        <dgm:presLayoutVars>
          <dgm:bulletEnabled val="1"/>
        </dgm:presLayoutVars>
      </dgm:prSet>
      <dgm:spPr/>
    </dgm:pt>
    <dgm:pt modelId="{C3962969-C446-4D42-B334-B45ECCC17601}" type="pres">
      <dgm:prSet presAssocID="{F441F4C0-0117-4AFA-9E71-A6B5CC9C3F59}" presName="space" presStyleCnt="0"/>
      <dgm:spPr/>
    </dgm:pt>
    <dgm:pt modelId="{1852532F-54F7-4B44-ACCE-A6BA6284B656}" type="pres">
      <dgm:prSet presAssocID="{206DDADC-B9D1-46F7-8811-8CC8F039BAFD}" presName="Name5" presStyleLbl="vennNode1" presStyleIdx="1" presStyleCnt="4">
        <dgm:presLayoutVars>
          <dgm:bulletEnabled val="1"/>
        </dgm:presLayoutVars>
      </dgm:prSet>
      <dgm:spPr/>
    </dgm:pt>
    <dgm:pt modelId="{A904E543-CF92-4635-95DF-1A1E84B3B822}" type="pres">
      <dgm:prSet presAssocID="{6B2B75F8-BA03-4A76-AAB8-33E8FAA55C88}" presName="space" presStyleCnt="0"/>
      <dgm:spPr/>
    </dgm:pt>
    <dgm:pt modelId="{D9785E0A-383B-4366-8082-329A3886F1CC}" type="pres">
      <dgm:prSet presAssocID="{481E38C3-60CD-4FAC-A850-C7CB05DA1334}" presName="Name5" presStyleLbl="vennNode1" presStyleIdx="2" presStyleCnt="4">
        <dgm:presLayoutVars>
          <dgm:bulletEnabled val="1"/>
        </dgm:presLayoutVars>
      </dgm:prSet>
      <dgm:spPr/>
    </dgm:pt>
    <dgm:pt modelId="{39E4CC04-D2C4-422E-A731-54223CE69BB6}" type="pres">
      <dgm:prSet presAssocID="{5D948AD9-18AD-483D-A632-1F1905525E8C}" presName="space" presStyleCnt="0"/>
      <dgm:spPr/>
    </dgm:pt>
    <dgm:pt modelId="{F1585AD9-28AA-45CC-B1A0-A712A1ABA09B}" type="pres">
      <dgm:prSet presAssocID="{686F6880-002B-4DD3-8317-DAA8CA27DD5B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0C747907-F5B2-4138-B3B7-2F7EB94C1F16}" srcId="{61D18043-306E-400A-A26B-37270D81AA3E}" destId="{686F6880-002B-4DD3-8317-DAA8CA27DD5B}" srcOrd="3" destOrd="0" parTransId="{A3D78D54-9EC9-4249-82D5-DDC642C109AC}" sibTransId="{67D1E2F2-41AB-49F1-BDFD-D2FA03C24303}"/>
    <dgm:cxn modelId="{F59C8F2E-4E76-46E3-B7A4-446D0F632C3A}" type="presOf" srcId="{481E38C3-60CD-4FAC-A850-C7CB05DA1334}" destId="{D9785E0A-383B-4366-8082-329A3886F1CC}" srcOrd="0" destOrd="0" presId="urn:microsoft.com/office/officeart/2005/8/layout/venn3"/>
    <dgm:cxn modelId="{A0DDBF46-F8E9-4FD7-9BAC-FD9D297AA6F3}" type="presOf" srcId="{206DDADC-B9D1-46F7-8811-8CC8F039BAFD}" destId="{1852532F-54F7-4B44-ACCE-A6BA6284B656}" srcOrd="0" destOrd="0" presId="urn:microsoft.com/office/officeart/2005/8/layout/venn3"/>
    <dgm:cxn modelId="{1AA4DA53-7882-4575-A276-00A76BB7A6E3}" type="presOf" srcId="{686F6880-002B-4DD3-8317-DAA8CA27DD5B}" destId="{F1585AD9-28AA-45CC-B1A0-A712A1ABA09B}" srcOrd="0" destOrd="0" presId="urn:microsoft.com/office/officeart/2005/8/layout/venn3"/>
    <dgm:cxn modelId="{7A18B376-95EE-4377-8DD5-7F952AEC3E7B}" srcId="{61D18043-306E-400A-A26B-37270D81AA3E}" destId="{A0F17B7A-E64D-4CAA-8671-7ABF6FF425BF}" srcOrd="0" destOrd="0" parTransId="{8C98F1D3-36FA-47C0-96A2-9DABD68A4C87}" sibTransId="{F441F4C0-0117-4AFA-9E71-A6B5CC9C3F59}"/>
    <dgm:cxn modelId="{7E12B77B-E6C4-4746-B6F4-4DE67B0F96C1}" srcId="{61D18043-306E-400A-A26B-37270D81AA3E}" destId="{481E38C3-60CD-4FAC-A850-C7CB05DA1334}" srcOrd="2" destOrd="0" parTransId="{8F366616-6B20-4E54-8972-77E40B23130C}" sibTransId="{5D948AD9-18AD-483D-A632-1F1905525E8C}"/>
    <dgm:cxn modelId="{32AD11C0-6D85-42C7-8D85-DB3737299428}" type="presOf" srcId="{A0F17B7A-E64D-4CAA-8671-7ABF6FF425BF}" destId="{53BBECBB-0783-4EB0-91C8-2E7FDF1E3CA8}" srcOrd="0" destOrd="0" presId="urn:microsoft.com/office/officeart/2005/8/layout/venn3"/>
    <dgm:cxn modelId="{A36F45DF-8438-45BA-8853-6A73EA9199DA}" type="presOf" srcId="{61D18043-306E-400A-A26B-37270D81AA3E}" destId="{6047D841-E79F-47EF-B945-4004DA438DFE}" srcOrd="0" destOrd="0" presId="urn:microsoft.com/office/officeart/2005/8/layout/venn3"/>
    <dgm:cxn modelId="{8DA136FC-89DA-4054-8776-2C06ED611BDC}" srcId="{61D18043-306E-400A-A26B-37270D81AA3E}" destId="{206DDADC-B9D1-46F7-8811-8CC8F039BAFD}" srcOrd="1" destOrd="0" parTransId="{4976B7C3-2137-4B0D-A72B-B72E976C3A9A}" sibTransId="{6B2B75F8-BA03-4A76-AAB8-33E8FAA55C88}"/>
    <dgm:cxn modelId="{79590D19-9229-4CEF-9528-FBD205E82F32}" type="presParOf" srcId="{6047D841-E79F-47EF-B945-4004DA438DFE}" destId="{53BBECBB-0783-4EB0-91C8-2E7FDF1E3CA8}" srcOrd="0" destOrd="0" presId="urn:microsoft.com/office/officeart/2005/8/layout/venn3"/>
    <dgm:cxn modelId="{2B1900D6-8E9A-481F-8E65-E59689211D73}" type="presParOf" srcId="{6047D841-E79F-47EF-B945-4004DA438DFE}" destId="{C3962969-C446-4D42-B334-B45ECCC17601}" srcOrd="1" destOrd="0" presId="urn:microsoft.com/office/officeart/2005/8/layout/venn3"/>
    <dgm:cxn modelId="{1D92C2B4-71BD-4154-9347-4C53835D3A57}" type="presParOf" srcId="{6047D841-E79F-47EF-B945-4004DA438DFE}" destId="{1852532F-54F7-4B44-ACCE-A6BA6284B656}" srcOrd="2" destOrd="0" presId="urn:microsoft.com/office/officeart/2005/8/layout/venn3"/>
    <dgm:cxn modelId="{AEAF5E48-2182-4EE8-9319-B4D161775931}" type="presParOf" srcId="{6047D841-E79F-47EF-B945-4004DA438DFE}" destId="{A904E543-CF92-4635-95DF-1A1E84B3B822}" srcOrd="3" destOrd="0" presId="urn:microsoft.com/office/officeart/2005/8/layout/venn3"/>
    <dgm:cxn modelId="{1E62979A-BB6A-4BAF-8596-6D885C23FA34}" type="presParOf" srcId="{6047D841-E79F-47EF-B945-4004DA438DFE}" destId="{D9785E0A-383B-4366-8082-329A3886F1CC}" srcOrd="4" destOrd="0" presId="urn:microsoft.com/office/officeart/2005/8/layout/venn3"/>
    <dgm:cxn modelId="{9B19E197-9F01-400C-A926-EE57094F07B3}" type="presParOf" srcId="{6047D841-E79F-47EF-B945-4004DA438DFE}" destId="{39E4CC04-D2C4-422E-A731-54223CE69BB6}" srcOrd="5" destOrd="0" presId="urn:microsoft.com/office/officeart/2005/8/layout/venn3"/>
    <dgm:cxn modelId="{6E294AB7-7B16-409A-96C8-407987ABA517}" type="presParOf" srcId="{6047D841-E79F-47EF-B945-4004DA438DFE}" destId="{F1585AD9-28AA-45CC-B1A0-A712A1ABA09B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802D3-D80D-4F6D-AD83-AFE0B91A10C6}">
      <dsp:nvSpPr>
        <dsp:cNvPr id="0" name=""/>
        <dsp:cNvSpPr/>
      </dsp:nvSpPr>
      <dsp:spPr>
        <a:xfrm>
          <a:off x="3403720" y="1333948"/>
          <a:ext cx="1638182" cy="16381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63ABFAF-092A-4A7C-99BB-CD515F3164FC}">
      <dsp:nvSpPr>
        <dsp:cNvPr id="0" name=""/>
        <dsp:cNvSpPr/>
      </dsp:nvSpPr>
      <dsp:spPr>
        <a:xfrm>
          <a:off x="3272666" y="0"/>
          <a:ext cx="1900291" cy="109992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Enseignement linguistique renforcé</a:t>
          </a:r>
          <a:endParaRPr lang="fr-FR" sz="1400" kern="1200"/>
        </a:p>
      </dsp:txBody>
      <dsp:txXfrm>
        <a:off x="3272666" y="0"/>
        <a:ext cx="1900291" cy="1099922"/>
      </dsp:txXfrm>
    </dsp:sp>
    <dsp:sp modelId="{F4E8F384-4406-49C3-ABD3-CAE6E96FADFD}">
      <dsp:nvSpPr>
        <dsp:cNvPr id="0" name=""/>
        <dsp:cNvSpPr/>
      </dsp:nvSpPr>
      <dsp:spPr>
        <a:xfrm>
          <a:off x="4026885" y="1786554"/>
          <a:ext cx="1638182" cy="16381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6E1EBFA-AE5D-46EA-9C3A-2DF262EC0F0D}">
      <dsp:nvSpPr>
        <dsp:cNvPr id="0" name=""/>
        <dsp:cNvSpPr/>
      </dsp:nvSpPr>
      <dsp:spPr>
        <a:xfrm>
          <a:off x="5795466" y="1450961"/>
          <a:ext cx="1703709" cy="11935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Enseignement  professionnel en anglais</a:t>
          </a:r>
          <a:endParaRPr lang="fr-FR" sz="1400" kern="1200" dirty="0"/>
        </a:p>
      </dsp:txBody>
      <dsp:txXfrm>
        <a:off x="5795466" y="1450961"/>
        <a:ext cx="1703709" cy="1193532"/>
      </dsp:txXfrm>
    </dsp:sp>
    <dsp:sp modelId="{63AED871-971A-4A45-A160-8F328334F6E1}">
      <dsp:nvSpPr>
        <dsp:cNvPr id="0" name=""/>
        <dsp:cNvSpPr/>
      </dsp:nvSpPr>
      <dsp:spPr>
        <a:xfrm>
          <a:off x="3789021" y="2519523"/>
          <a:ext cx="1638182" cy="16381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820724C-9B73-4CFE-A007-E25A7AEAB4F5}">
      <dsp:nvSpPr>
        <dsp:cNvPr id="0" name=""/>
        <dsp:cNvSpPr/>
      </dsp:nvSpPr>
      <dsp:spPr>
        <a:xfrm>
          <a:off x="5533357" y="3486987"/>
          <a:ext cx="1703709" cy="11935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Épreuve spécifique pour tous pour obtenir la « mention section européenne » sur le diplôme</a:t>
          </a:r>
          <a:endParaRPr lang="fr-FR" sz="1400" kern="1200"/>
        </a:p>
      </dsp:txBody>
      <dsp:txXfrm>
        <a:off x="5533357" y="3486987"/>
        <a:ext cx="1703709" cy="1193532"/>
      </dsp:txXfrm>
    </dsp:sp>
    <dsp:sp modelId="{10AB6AF5-FA9C-47E5-9D6D-126ABA2157EA}">
      <dsp:nvSpPr>
        <dsp:cNvPr id="0" name=""/>
        <dsp:cNvSpPr/>
      </dsp:nvSpPr>
      <dsp:spPr>
        <a:xfrm>
          <a:off x="3018420" y="2519523"/>
          <a:ext cx="1638182" cy="16381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E1038B-D982-4EA2-83CA-4FC30B077278}">
      <dsp:nvSpPr>
        <dsp:cNvPr id="0" name=""/>
        <dsp:cNvSpPr/>
      </dsp:nvSpPr>
      <dsp:spPr>
        <a:xfrm>
          <a:off x="1208557" y="3486987"/>
          <a:ext cx="1703709" cy="11935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Possibilité d’effectuer l’une des PFMP à l’étranger</a:t>
          </a:r>
          <a:endParaRPr lang="fr-FR" sz="1400" kern="1200"/>
        </a:p>
      </dsp:txBody>
      <dsp:txXfrm>
        <a:off x="1208557" y="3486987"/>
        <a:ext cx="1703709" cy="1193532"/>
      </dsp:txXfrm>
    </dsp:sp>
    <dsp:sp modelId="{2105F9D9-4295-49A5-846E-6A8FBCDFCF43}">
      <dsp:nvSpPr>
        <dsp:cNvPr id="0" name=""/>
        <dsp:cNvSpPr/>
      </dsp:nvSpPr>
      <dsp:spPr>
        <a:xfrm>
          <a:off x="2780556" y="1786554"/>
          <a:ext cx="1638182" cy="16381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4B79DB7-191F-4C22-94C8-CA91D33C4C4A}">
      <dsp:nvSpPr>
        <dsp:cNvPr id="0" name=""/>
        <dsp:cNvSpPr/>
      </dsp:nvSpPr>
      <dsp:spPr>
        <a:xfrm>
          <a:off x="946447" y="1450961"/>
          <a:ext cx="1703709" cy="11935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Épreuve spécifique dite « de mobilité » pour les élèves ayant effectué une PFMP à l’étranger.</a:t>
          </a:r>
          <a:endParaRPr lang="fr-FR" sz="1400" kern="1200"/>
        </a:p>
      </dsp:txBody>
      <dsp:txXfrm>
        <a:off x="946447" y="1450961"/>
        <a:ext cx="1703709" cy="1193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4AA6B-B7EC-42FA-93D3-BDB073F7E6B1}">
      <dsp:nvSpPr>
        <dsp:cNvPr id="0" name=""/>
        <dsp:cNvSpPr/>
      </dsp:nvSpPr>
      <dsp:spPr>
        <a:xfrm>
          <a:off x="3180651" y="2519312"/>
          <a:ext cx="1868296" cy="1868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800" kern="1200" dirty="0">
              <a:solidFill>
                <a:schemeClr val="tx1"/>
              </a:solidFill>
            </a:rPr>
            <a:t>PFMP</a:t>
          </a:r>
        </a:p>
      </dsp:txBody>
      <dsp:txXfrm>
        <a:off x="3454257" y="2792918"/>
        <a:ext cx="1321084" cy="1321084"/>
      </dsp:txXfrm>
    </dsp:sp>
    <dsp:sp modelId="{519D5A07-3011-469C-AB98-BD7D097D3004}">
      <dsp:nvSpPr>
        <dsp:cNvPr id="0" name=""/>
        <dsp:cNvSpPr/>
      </dsp:nvSpPr>
      <dsp:spPr>
        <a:xfrm rot="10800000">
          <a:off x="1372802" y="3187228"/>
          <a:ext cx="1708417" cy="53246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BCE00-8952-4DE2-9ECB-67C1E8849ECA}">
      <dsp:nvSpPr>
        <dsp:cNvPr id="0" name=""/>
        <dsp:cNvSpPr/>
      </dsp:nvSpPr>
      <dsp:spPr>
        <a:xfrm>
          <a:off x="485362" y="2743508"/>
          <a:ext cx="1774881" cy="1419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La candidature puis l’octroi de fonds européens grâce à la bourse Erasmus +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526950" y="2785096"/>
        <a:ext cx="1691705" cy="1336728"/>
      </dsp:txXfrm>
    </dsp:sp>
    <dsp:sp modelId="{8350FE68-09D7-4732-8B85-8977896093BA}">
      <dsp:nvSpPr>
        <dsp:cNvPr id="0" name=""/>
        <dsp:cNvSpPr/>
      </dsp:nvSpPr>
      <dsp:spPr>
        <a:xfrm rot="13500000">
          <a:off x="1925723" y="1852360"/>
          <a:ext cx="1708417" cy="53246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0F38F-2D7C-4DDC-B5D7-A57D30DD31E1}">
      <dsp:nvSpPr>
        <dsp:cNvPr id="0" name=""/>
        <dsp:cNvSpPr/>
      </dsp:nvSpPr>
      <dsp:spPr>
        <a:xfrm>
          <a:off x="1288474" y="804623"/>
          <a:ext cx="1774881" cy="1419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Un partenariat efficace avec une agence de placement britannique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1330062" y="846211"/>
        <a:ext cx="1691705" cy="1336728"/>
      </dsp:txXfrm>
    </dsp:sp>
    <dsp:sp modelId="{F75F8878-BADA-4963-A8C5-283E7147B454}">
      <dsp:nvSpPr>
        <dsp:cNvPr id="0" name=""/>
        <dsp:cNvSpPr/>
      </dsp:nvSpPr>
      <dsp:spPr>
        <a:xfrm rot="16200000">
          <a:off x="3260591" y="1299440"/>
          <a:ext cx="1708417" cy="53246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47827-8732-4CCE-BA28-3CCAAB400D85}">
      <dsp:nvSpPr>
        <dsp:cNvPr id="0" name=""/>
        <dsp:cNvSpPr/>
      </dsp:nvSpPr>
      <dsp:spPr>
        <a:xfrm>
          <a:off x="3227359" y="1511"/>
          <a:ext cx="1774881" cy="1419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Des élèves motivés 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3268947" y="43099"/>
        <a:ext cx="1691705" cy="1336728"/>
      </dsp:txXfrm>
    </dsp:sp>
    <dsp:sp modelId="{28ED43CC-56DF-4379-96C8-2A1FE351DFA2}">
      <dsp:nvSpPr>
        <dsp:cNvPr id="0" name=""/>
        <dsp:cNvSpPr/>
      </dsp:nvSpPr>
      <dsp:spPr>
        <a:xfrm rot="18900000">
          <a:off x="4595459" y="1852360"/>
          <a:ext cx="1708417" cy="53246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B5B4B-B201-42F1-9BE9-724984E441D6}">
      <dsp:nvSpPr>
        <dsp:cNvPr id="0" name=""/>
        <dsp:cNvSpPr/>
      </dsp:nvSpPr>
      <dsp:spPr>
        <a:xfrm>
          <a:off x="5166244" y="804623"/>
          <a:ext cx="1774881" cy="1419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De nombreuses démarches administratives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5207832" y="846211"/>
        <a:ext cx="1691705" cy="1336728"/>
      </dsp:txXfrm>
    </dsp:sp>
    <dsp:sp modelId="{E442C4D3-04E2-4E1E-B30C-2C86C6710873}">
      <dsp:nvSpPr>
        <dsp:cNvPr id="0" name=""/>
        <dsp:cNvSpPr/>
      </dsp:nvSpPr>
      <dsp:spPr>
        <a:xfrm>
          <a:off x="5148379" y="3187228"/>
          <a:ext cx="1708417" cy="53246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51E7D-7B52-49B3-807F-AD654C8FFA7A}">
      <dsp:nvSpPr>
        <dsp:cNvPr id="0" name=""/>
        <dsp:cNvSpPr/>
      </dsp:nvSpPr>
      <dsp:spPr>
        <a:xfrm>
          <a:off x="5969356" y="2743508"/>
          <a:ext cx="1774881" cy="1419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L’implication de tous les acteurs de cette PFMP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6010944" y="2785096"/>
        <a:ext cx="1691705" cy="13367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25A78-2B5E-4D60-A81C-A134F35C80B1}">
      <dsp:nvSpPr>
        <dsp:cNvPr id="0" name=""/>
        <dsp:cNvSpPr/>
      </dsp:nvSpPr>
      <dsp:spPr>
        <a:xfrm rot="21300000">
          <a:off x="23423" y="1581868"/>
          <a:ext cx="7586001" cy="86871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DECBF-D696-485B-B1C5-9FFFCA6A2106}">
      <dsp:nvSpPr>
        <dsp:cNvPr id="0" name=""/>
        <dsp:cNvSpPr/>
      </dsp:nvSpPr>
      <dsp:spPr>
        <a:xfrm>
          <a:off x="915941" y="201622"/>
          <a:ext cx="2289854" cy="1612979"/>
        </a:xfrm>
        <a:prstGeom prst="downArrow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54852-B97C-4E4C-9FA0-11E0AD0F092D}">
      <dsp:nvSpPr>
        <dsp:cNvPr id="0" name=""/>
        <dsp:cNvSpPr/>
      </dsp:nvSpPr>
      <dsp:spPr>
        <a:xfrm>
          <a:off x="4045409" y="0"/>
          <a:ext cx="2442511" cy="169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Du jeudi 15 Mars au dimanche 15 Avril 2018</a:t>
          </a:r>
          <a:endParaRPr lang="fr-FR" sz="2200" kern="1200" dirty="0"/>
        </a:p>
      </dsp:txBody>
      <dsp:txXfrm>
        <a:off x="4045409" y="0"/>
        <a:ext cx="2442511" cy="1693628"/>
      </dsp:txXfrm>
    </dsp:sp>
    <dsp:sp modelId="{EF8164DC-65B5-4CC0-99CF-75A82343E413}">
      <dsp:nvSpPr>
        <dsp:cNvPr id="0" name=""/>
        <dsp:cNvSpPr/>
      </dsp:nvSpPr>
      <dsp:spPr>
        <a:xfrm>
          <a:off x="4427051" y="2217846"/>
          <a:ext cx="2289854" cy="1612979"/>
        </a:xfrm>
        <a:prstGeom prst="upArrow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35322-62AB-42B5-B6A1-78AE6F7548C4}">
      <dsp:nvSpPr>
        <dsp:cNvPr id="0" name=""/>
        <dsp:cNvSpPr/>
      </dsp:nvSpPr>
      <dsp:spPr>
        <a:xfrm>
          <a:off x="1144927" y="2338819"/>
          <a:ext cx="2442511" cy="169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/>
            <a:t>À Eastbourne dans la région du Sussex (sud de l’Angleterre).</a:t>
          </a:r>
          <a:endParaRPr lang="fr-FR" sz="2200" kern="1200" dirty="0"/>
        </a:p>
      </dsp:txBody>
      <dsp:txXfrm>
        <a:off x="1144927" y="2338819"/>
        <a:ext cx="2442511" cy="16936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3151D-DC7B-4EE8-B527-9B8ED5DB07FA}">
      <dsp:nvSpPr>
        <dsp:cNvPr id="0" name=""/>
        <dsp:cNvSpPr/>
      </dsp:nvSpPr>
      <dsp:spPr>
        <a:xfrm>
          <a:off x="-365458" y="0"/>
          <a:ext cx="8147740" cy="446449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91AB4-070B-471A-B17A-7EB995B96839}">
      <dsp:nvSpPr>
        <dsp:cNvPr id="0" name=""/>
        <dsp:cNvSpPr/>
      </dsp:nvSpPr>
      <dsp:spPr>
        <a:xfrm>
          <a:off x="733765" y="3000726"/>
          <a:ext cx="185723" cy="185723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4A04DE-5445-42C5-B5D9-0F40532B3DBA}">
      <dsp:nvSpPr>
        <dsp:cNvPr id="0" name=""/>
        <dsp:cNvSpPr/>
      </dsp:nvSpPr>
      <dsp:spPr>
        <a:xfrm>
          <a:off x="441008" y="3174256"/>
          <a:ext cx="1664364" cy="129023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11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Acte de candidature des élèves</a:t>
          </a:r>
        </a:p>
      </dsp:txBody>
      <dsp:txXfrm>
        <a:off x="441008" y="3174256"/>
        <a:ext cx="1664364" cy="1290239"/>
      </dsp:txXfrm>
    </dsp:sp>
    <dsp:sp modelId="{13F7A4FA-5AE9-44AE-98CB-6EA0EC906AEA}">
      <dsp:nvSpPr>
        <dsp:cNvPr id="0" name=""/>
        <dsp:cNvSpPr/>
      </dsp:nvSpPr>
      <dsp:spPr>
        <a:xfrm>
          <a:off x="2563477" y="1829712"/>
          <a:ext cx="335730" cy="335730"/>
        </a:xfrm>
        <a:prstGeom prst="ellipse">
          <a:avLst/>
        </a:prstGeom>
        <a:solidFill>
          <a:schemeClr val="accent1">
            <a:shade val="50000"/>
            <a:hueOff val="520350"/>
            <a:satOff val="-30057"/>
            <a:lumOff val="3302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0"/>
              <a:satOff val="-30057"/>
              <a:lumOff val="3302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015B22-3CC7-438D-8D4F-E76E02256583}">
      <dsp:nvSpPr>
        <dsp:cNvPr id="0" name=""/>
        <dsp:cNvSpPr/>
      </dsp:nvSpPr>
      <dsp:spPr>
        <a:xfrm>
          <a:off x="2581936" y="2179855"/>
          <a:ext cx="2429497" cy="22846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96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Validation de la candidature: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Equipe enseignante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Vie scolaire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Equipe de direction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DDFTP</a:t>
          </a:r>
        </a:p>
      </dsp:txBody>
      <dsp:txXfrm>
        <a:off x="2581936" y="2179855"/>
        <a:ext cx="2429497" cy="2284640"/>
      </dsp:txXfrm>
    </dsp:sp>
    <dsp:sp modelId="{F47E46B5-0CF0-4CB7-870D-59119D6CA7AD}">
      <dsp:nvSpPr>
        <dsp:cNvPr id="0" name=""/>
        <dsp:cNvSpPr/>
      </dsp:nvSpPr>
      <dsp:spPr>
        <a:xfrm>
          <a:off x="4654885" y="1129517"/>
          <a:ext cx="464307" cy="464307"/>
        </a:xfrm>
        <a:prstGeom prst="ellipse">
          <a:avLst/>
        </a:prstGeom>
        <a:solidFill>
          <a:schemeClr val="accent1">
            <a:shade val="50000"/>
            <a:hueOff val="520350"/>
            <a:satOff val="-30057"/>
            <a:lumOff val="3302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0"/>
              <a:satOff val="-30057"/>
              <a:lumOff val="3302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FD0129-71F5-424F-B174-378EC743CF07}">
      <dsp:nvSpPr>
        <dsp:cNvPr id="0" name=""/>
        <dsp:cNvSpPr/>
      </dsp:nvSpPr>
      <dsp:spPr>
        <a:xfrm>
          <a:off x="4887038" y="1361671"/>
          <a:ext cx="1714366" cy="310282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027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Entretien Oral</a:t>
          </a:r>
        </a:p>
      </dsp:txBody>
      <dsp:txXfrm>
        <a:off x="4887038" y="1361671"/>
        <a:ext cx="1714366" cy="3102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57A21-9715-4780-9819-6CAC42D21A65}">
      <dsp:nvSpPr>
        <dsp:cNvPr id="0" name=""/>
        <dsp:cNvSpPr/>
      </dsp:nvSpPr>
      <dsp:spPr>
        <a:xfrm>
          <a:off x="0" y="25768"/>
          <a:ext cx="3744415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/>
            <a:t>Breakaway : </a:t>
          </a:r>
          <a:endParaRPr lang="fr-FR" sz="2300" kern="1200"/>
        </a:p>
      </dsp:txBody>
      <dsp:txXfrm>
        <a:off x="0" y="25768"/>
        <a:ext cx="3744415" cy="662400"/>
      </dsp:txXfrm>
    </dsp:sp>
    <dsp:sp modelId="{5436FD53-EFAA-4F8C-A15C-E7E35EFFDAC0}">
      <dsp:nvSpPr>
        <dsp:cNvPr id="0" name=""/>
        <dsp:cNvSpPr/>
      </dsp:nvSpPr>
      <dsp:spPr>
        <a:xfrm>
          <a:off x="0" y="688168"/>
          <a:ext cx="3744415" cy="3030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300" b="1" kern="1200"/>
            <a:t>placement en entreprise et en famille d’accueil, </a:t>
          </a:r>
          <a:endParaRPr lang="fr-FR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300" b="1" kern="1200"/>
            <a:t>prêt d'un téléphone portable (communications locales)</a:t>
          </a:r>
          <a:endParaRPr lang="fr-FR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300" b="1" kern="1200"/>
            <a:t>assistance et suivi.</a:t>
          </a:r>
          <a:endParaRPr lang="fr-FR" sz="2300" kern="1200"/>
        </a:p>
      </dsp:txBody>
      <dsp:txXfrm>
        <a:off x="0" y="688168"/>
        <a:ext cx="3744415" cy="3030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BE314-256C-4F86-B90B-6B8490FE85A7}">
      <dsp:nvSpPr>
        <dsp:cNvPr id="0" name=""/>
        <dsp:cNvSpPr/>
      </dsp:nvSpPr>
      <dsp:spPr>
        <a:xfrm>
          <a:off x="0" y="72774"/>
          <a:ext cx="4320480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/>
            <a:t>Professeurs : </a:t>
          </a:r>
          <a:endParaRPr lang="fr-FR" sz="2500" kern="1200" dirty="0"/>
        </a:p>
      </dsp:txBody>
      <dsp:txXfrm>
        <a:off x="0" y="72774"/>
        <a:ext cx="4320480" cy="720000"/>
      </dsp:txXfrm>
    </dsp:sp>
    <dsp:sp modelId="{8419E260-7270-40C9-A319-08C5D87B9005}">
      <dsp:nvSpPr>
        <dsp:cNvPr id="0" name=""/>
        <dsp:cNvSpPr/>
      </dsp:nvSpPr>
      <dsp:spPr>
        <a:xfrm>
          <a:off x="0" y="792774"/>
          <a:ext cx="4320480" cy="29508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500" b="1" kern="1200"/>
            <a:t>présents par binôme sur une partie  du séjour,</a:t>
          </a:r>
          <a:endParaRPr lang="fr-FR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500" b="1" kern="1200"/>
            <a:t>suivi des élèves, évaluation de la PFMP,</a:t>
          </a:r>
          <a:endParaRPr lang="fr-FR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500" b="1" kern="1200"/>
            <a:t>organisation des activités de fin de semaine.</a:t>
          </a:r>
          <a:endParaRPr lang="fr-FR" sz="2500" kern="1200"/>
        </a:p>
      </dsp:txBody>
      <dsp:txXfrm>
        <a:off x="0" y="792774"/>
        <a:ext cx="4320480" cy="2950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E513C-A0CD-4E79-A55C-592094F8AE2E}">
      <dsp:nvSpPr>
        <dsp:cNvPr id="0" name=""/>
        <dsp:cNvSpPr/>
      </dsp:nvSpPr>
      <dsp:spPr>
        <a:xfrm>
          <a:off x="-5777171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A1D87-E5A5-4336-80B3-73E9C7B783C3}">
      <dsp:nvSpPr>
        <dsp:cNvPr id="0" name=""/>
        <dsp:cNvSpPr/>
      </dsp:nvSpPr>
      <dsp:spPr>
        <a:xfrm>
          <a:off x="358646" y="232417"/>
          <a:ext cx="7998036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Acte d’engagement + paiement participation des familles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358646" y="232417"/>
        <a:ext cx="7998036" cy="464630"/>
      </dsp:txXfrm>
    </dsp:sp>
    <dsp:sp modelId="{AD552BE7-9091-4371-82A9-52673017D0FF}">
      <dsp:nvSpPr>
        <dsp:cNvPr id="0" name=""/>
        <dsp:cNvSpPr/>
      </dsp:nvSpPr>
      <dsp:spPr>
        <a:xfrm>
          <a:off x="68252" y="174338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FA4165-B637-48AF-BD01-5CE9F2DAAF51}">
      <dsp:nvSpPr>
        <dsp:cNvPr id="0" name=""/>
        <dsp:cNvSpPr/>
      </dsp:nvSpPr>
      <dsp:spPr>
        <a:xfrm>
          <a:off x="779410" y="929771"/>
          <a:ext cx="7577272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Autorisation parentale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779410" y="929771"/>
        <a:ext cx="7577272" cy="464630"/>
      </dsp:txXfrm>
    </dsp:sp>
    <dsp:sp modelId="{70A1EF62-6613-44C0-8098-4F2130F9FB69}">
      <dsp:nvSpPr>
        <dsp:cNvPr id="0" name=""/>
        <dsp:cNvSpPr/>
      </dsp:nvSpPr>
      <dsp:spPr>
        <a:xfrm>
          <a:off x="489017" y="871692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8F2D2-B940-48C6-B300-A49775C2E1DC}">
      <dsp:nvSpPr>
        <dsp:cNvPr id="0" name=""/>
        <dsp:cNvSpPr/>
      </dsp:nvSpPr>
      <dsp:spPr>
        <a:xfrm>
          <a:off x="1009987" y="1626614"/>
          <a:ext cx="7346695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Pièce d’identité en cours de validité. (CI ou Passeport)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1009987" y="1626614"/>
        <a:ext cx="7346695" cy="464630"/>
      </dsp:txXfrm>
    </dsp:sp>
    <dsp:sp modelId="{61D3F7DA-3E9A-4617-B2CB-DFC57C4597E8}">
      <dsp:nvSpPr>
        <dsp:cNvPr id="0" name=""/>
        <dsp:cNvSpPr/>
      </dsp:nvSpPr>
      <dsp:spPr>
        <a:xfrm>
          <a:off x="719593" y="1568535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99755A-A5BD-4D43-A260-3915A1FB4481}">
      <dsp:nvSpPr>
        <dsp:cNvPr id="0" name=""/>
        <dsp:cNvSpPr/>
      </dsp:nvSpPr>
      <dsp:spPr>
        <a:xfrm>
          <a:off x="1083608" y="2323968"/>
          <a:ext cx="7273074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tx1"/>
              </a:solidFill>
            </a:rPr>
            <a:t>Carte européenne de santé ( auprès de votre centre de sécurité sociale).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1083608" y="2323968"/>
        <a:ext cx="7273074" cy="464630"/>
      </dsp:txXfrm>
    </dsp:sp>
    <dsp:sp modelId="{D01F35F2-1F40-4EAD-B367-B9286FACE0FF}">
      <dsp:nvSpPr>
        <dsp:cNvPr id="0" name=""/>
        <dsp:cNvSpPr/>
      </dsp:nvSpPr>
      <dsp:spPr>
        <a:xfrm>
          <a:off x="793214" y="2265890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7E058-10A7-4512-8758-7F74988F20F9}">
      <dsp:nvSpPr>
        <dsp:cNvPr id="0" name=""/>
        <dsp:cNvSpPr/>
      </dsp:nvSpPr>
      <dsp:spPr>
        <a:xfrm>
          <a:off x="1009987" y="3021323"/>
          <a:ext cx="7346695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Fiche sanitaire et ordonnance médicale si traitement.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1009987" y="3021323"/>
        <a:ext cx="7346695" cy="464630"/>
      </dsp:txXfrm>
    </dsp:sp>
    <dsp:sp modelId="{A67EBA65-87DF-4FE0-8840-F567419D71E9}">
      <dsp:nvSpPr>
        <dsp:cNvPr id="0" name=""/>
        <dsp:cNvSpPr/>
      </dsp:nvSpPr>
      <dsp:spPr>
        <a:xfrm>
          <a:off x="719593" y="2963244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E60D4-882B-449B-9D5E-882C55E8B3C6}">
      <dsp:nvSpPr>
        <dsp:cNvPr id="0" name=""/>
        <dsp:cNvSpPr/>
      </dsp:nvSpPr>
      <dsp:spPr>
        <a:xfrm>
          <a:off x="779410" y="3718166"/>
          <a:ext cx="7577272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Copies de l’assurance individuelle accident et responsabilité civile.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779410" y="3718166"/>
        <a:ext cx="7577272" cy="464630"/>
      </dsp:txXfrm>
    </dsp:sp>
    <dsp:sp modelId="{E70C8744-22EB-4CBF-9B80-CC9AB6F0DB19}">
      <dsp:nvSpPr>
        <dsp:cNvPr id="0" name=""/>
        <dsp:cNvSpPr/>
      </dsp:nvSpPr>
      <dsp:spPr>
        <a:xfrm>
          <a:off x="489017" y="3660087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FE0F8-D024-47B3-888C-CB92570DA7B6}">
      <dsp:nvSpPr>
        <dsp:cNvPr id="0" name=""/>
        <dsp:cNvSpPr/>
      </dsp:nvSpPr>
      <dsp:spPr>
        <a:xfrm>
          <a:off x="358646" y="4415520"/>
          <a:ext cx="7998036" cy="4646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Autorisation Sortie de Territoire (+ Copie CI du parent signataire</a:t>
          </a:r>
          <a:r>
            <a:rPr lang="fr-FR" sz="1400" b="1" kern="1200" dirty="0">
              <a:solidFill>
                <a:schemeClr val="tx1"/>
              </a:solidFill>
            </a:rPr>
            <a:t>)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358646" y="4415520"/>
        <a:ext cx="7998036" cy="464630"/>
      </dsp:txXfrm>
    </dsp:sp>
    <dsp:sp modelId="{8EB0701E-81BF-410C-BEA0-C225F0E3DBF6}">
      <dsp:nvSpPr>
        <dsp:cNvPr id="0" name=""/>
        <dsp:cNvSpPr/>
      </dsp:nvSpPr>
      <dsp:spPr>
        <a:xfrm>
          <a:off x="68252" y="4357441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BECBB-0783-4EB0-91C8-2E7FDF1E3CA8}">
      <dsp:nvSpPr>
        <dsp:cNvPr id="0" name=""/>
        <dsp:cNvSpPr/>
      </dsp:nvSpPr>
      <dsp:spPr>
        <a:xfrm>
          <a:off x="2411" y="1382761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8" tIns="17780" rIns="13312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Ordinateurs portables ou tablettes des élèves (mail, réseaux sociaux, Skype…). Wifi accessible dans toutes les familles d’accueil.</a:t>
          </a:r>
          <a:endParaRPr lang="fr-FR" sz="1400" kern="1200" dirty="0"/>
        </a:p>
      </dsp:txBody>
      <dsp:txXfrm>
        <a:off x="356673" y="1737023"/>
        <a:ext cx="1710528" cy="1710528"/>
      </dsp:txXfrm>
    </dsp:sp>
    <dsp:sp modelId="{1852532F-54F7-4B44-ACCE-A6BA6284B656}">
      <dsp:nvSpPr>
        <dsp:cNvPr id="0" name=""/>
        <dsp:cNvSpPr/>
      </dsp:nvSpPr>
      <dsp:spPr>
        <a:xfrm>
          <a:off x="1937652" y="1382761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8" tIns="20320" rIns="133128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Téléphone portable (Applications pour smartphone)</a:t>
          </a:r>
          <a:endParaRPr lang="fr-FR" sz="1600" kern="1200" dirty="0"/>
        </a:p>
      </dsp:txBody>
      <dsp:txXfrm>
        <a:off x="2291914" y="1737023"/>
        <a:ext cx="1710528" cy="1710528"/>
      </dsp:txXfrm>
    </dsp:sp>
    <dsp:sp modelId="{D9785E0A-383B-4366-8082-329A3886F1CC}">
      <dsp:nvSpPr>
        <dsp:cNvPr id="0" name=""/>
        <dsp:cNvSpPr/>
      </dsp:nvSpPr>
      <dsp:spPr>
        <a:xfrm>
          <a:off x="3872894" y="1382761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8" tIns="20320" rIns="133128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Blog : </a:t>
          </a:r>
          <a:r>
            <a:rPr lang="fr-FR" sz="1600" b="1" kern="1200" dirty="0">
              <a:solidFill>
                <a:schemeClr val="bg1">
                  <a:lumMod val="50000"/>
                </a:schemeClr>
              </a:solidFill>
              <a:hlinkClick xmlns:r="http://schemas.openxmlformats.org/officeDocument/2006/relationships" r:id="rId1"/>
            </a:rPr>
            <a:t>http://blog.ac-rouen.fr/lyc-pm-curie-langue-vivante</a:t>
          </a:r>
          <a:endParaRPr lang="fr-FR" sz="16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4227156" y="1737023"/>
        <a:ext cx="1710528" cy="1710528"/>
      </dsp:txXfrm>
    </dsp:sp>
    <dsp:sp modelId="{F1585AD9-28AA-45CC-B1A0-A712A1ABA09B}">
      <dsp:nvSpPr>
        <dsp:cNvPr id="0" name=""/>
        <dsp:cNvSpPr/>
      </dsp:nvSpPr>
      <dsp:spPr>
        <a:xfrm>
          <a:off x="5808135" y="1382761"/>
          <a:ext cx="2419052" cy="24190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8" tIns="20320" rIns="133128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Auprès des enseignants et du lycée</a:t>
          </a:r>
          <a:endParaRPr lang="fr-FR" sz="1600" kern="1200" dirty="0"/>
        </a:p>
      </dsp:txBody>
      <dsp:txXfrm>
        <a:off x="6162397" y="1737023"/>
        <a:ext cx="1710528" cy="1710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8A074-648D-430A-91D7-24CD139692A4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3F3C2-3A64-4214-B0DC-57DBBDB91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07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325103-5944-4F54-AF35-C70B040AE4BF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4BA9B5-C2B3-4AC1-8E43-3FAA4749770C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1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7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83" y="10353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PFMP EN ANGLETERRE: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RÉUNION DE PRÉSENTATION</a:t>
            </a:r>
          </a:p>
        </p:txBody>
      </p:sp>
      <p:pic>
        <p:nvPicPr>
          <p:cNvPr id="2052" name="Picture 4" descr="Résultat de recherche d'images pour &quot;lycee pierre et marie curie bolbec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6" t="10214" r="1630" b="48090"/>
          <a:stretch/>
        </p:blipFill>
        <p:spPr bwMode="auto">
          <a:xfrm>
            <a:off x="523424" y="3068960"/>
            <a:ext cx="7980612" cy="287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3.ftcdn.net/jpg/00/31/52/12/500_F_31521249_WVmRawme1cCFn4oBhjh02lWHoCz5GLg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344" y="764704"/>
            <a:ext cx="1930251" cy="124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96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Encadrement 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6C6B33A-D765-4143-97E5-660C23A23C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4167431"/>
              </p:ext>
            </p:extLst>
          </p:nvPr>
        </p:nvGraphicFramePr>
        <p:xfrm>
          <a:off x="467544" y="2564904"/>
          <a:ext cx="3744415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571C413C-5D84-4569-990D-4C694B85614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8817523"/>
              </p:ext>
            </p:extLst>
          </p:nvPr>
        </p:nvGraphicFramePr>
        <p:xfrm>
          <a:off x="4572000" y="2528900"/>
          <a:ext cx="43204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098" name="Picture 2" descr="http://lesamisduterroir.free.fr/uploads/images/IAE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52736"/>
            <a:ext cx="226400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9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B57A21-9715-4780-9819-6CAC42D21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39B57A21-9715-4780-9819-6CAC42D21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36FD53-EFAA-4F8C-A15C-E7E35EFFDA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5436FD53-EFAA-4F8C-A15C-E7E35EFFDA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DBE314-256C-4F86-B90B-6B8490FE85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E0DBE314-256C-4F86-B90B-6B8490FE85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19E260-7270-40C9-A319-08C5D87B9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8419E260-7270-40C9-A319-08C5D87B90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lvlOne"/>
        </p:bldSub>
      </p:bldGraphic>
      <p:bldGraphic spid="6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5536" y="562302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lieux de PFMP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450696"/>
          </a:xfrm>
        </p:spPr>
        <p:txBody>
          <a:bodyPr>
            <a:normAutofit/>
          </a:bodyPr>
          <a:lstStyle/>
          <a:p>
            <a:endParaRPr lang="fr-F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Charity</a:t>
            </a:r>
            <a:r>
              <a:rPr lang="fr-F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shops</a:t>
            </a:r>
          </a:p>
          <a:p>
            <a:endParaRPr lang="fr-F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800" b="1" dirty="0">
                <a:latin typeface="Calibri" panose="020F0502020204030204" pitchFamily="34" charset="0"/>
                <a:cs typeface="Calibri" panose="020F0502020204030204" pitchFamily="34" charset="0"/>
              </a:rPr>
              <a:t>Supermarchés</a:t>
            </a:r>
          </a:p>
          <a:p>
            <a:endParaRPr lang="fr-F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Petits et moyens commerce</a:t>
            </a:r>
          </a:p>
        </p:txBody>
      </p:sp>
      <p:pic>
        <p:nvPicPr>
          <p:cNvPr id="1026" name="Picture 2" descr="https://upload.wikimedia.org/wikipedia/en/f/f0/OxfamLogo20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20177"/>
            <a:ext cx="2668935" cy="1031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reenlightcartridgerecycling.co.uk/wp-content/uploads/2011/11/charities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69"/>
          <a:stretch/>
        </p:blipFill>
        <p:spPr bwMode="auto">
          <a:xfrm>
            <a:off x="6698555" y="2778016"/>
            <a:ext cx="968528" cy="123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ophielamodeuse.com/wp-content/uploads/2015/01/Prima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302967" cy="153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gatwickairport.com/globalassets/shops/whsmith/whsmith-logo_rgb_276x110mm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86490"/>
            <a:ext cx="1876847" cy="85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121226"/>
            <a:ext cx="2670903" cy="76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Formalités administratives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E01F06D-4C65-438F-8EEB-C1B9B20F9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49177"/>
              </p:ext>
            </p:extLst>
          </p:nvPr>
        </p:nvGraphicFramePr>
        <p:xfrm>
          <a:off x="467544" y="1484784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https://t3.ftcdn.net/jpg/00/31/52/12/500_F_31521249_WVmRawme1cCFn4oBhjh02lWHoCz5GLgd.jpg">
            <a:extLst>
              <a:ext uri="{FF2B5EF4-FFF2-40B4-BE49-F238E27FC236}">
                <a16:creationId xmlns:a16="http://schemas.microsoft.com/office/drawing/2014/main" id="{A899E767-0C3F-415B-A315-7C3D5AEB8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41494"/>
            <a:ext cx="923928" cy="5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68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AE513C-A0CD-4E79-A55C-592094F8A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FDAE513C-A0CD-4E79-A55C-592094F8AE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552BE7-9091-4371-82A9-52673017D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AD552BE7-9091-4371-82A9-52673017D0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9A1D87-E5A5-4336-80B3-73E9C7B78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349A1D87-E5A5-4336-80B3-73E9C7B783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1EF62-6613-44C0-8098-4F2130F9F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70A1EF62-6613-44C0-8098-4F2130F9F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FA4165-B637-48AF-BD01-5CE9F2DAA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A5FA4165-B637-48AF-BD01-5CE9F2DAAF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D3F7DA-3E9A-4617-B2CB-DFC57C459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61D3F7DA-3E9A-4617-B2CB-DFC57C4597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F8F2D2-B940-48C6-B300-A49775C2E1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00F8F2D2-B940-48C6-B300-A49775C2E1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1F35F2-1F40-4EAD-B367-B9286FACE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D01F35F2-1F40-4EAD-B367-B9286FACE0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99755A-A5BD-4D43-A260-3915A1FB4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6A99755A-A5BD-4D43-A260-3915A1FB44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7EBA65-87DF-4FE0-8840-F567419D7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A67EBA65-87DF-4FE0-8840-F567419D71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27E058-10A7-4512-8758-7F74988F2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3127E058-10A7-4512-8758-7F74988F20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0C8744-22EB-4CBF-9B80-CC9AB6F0DB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E70C8744-22EB-4CBF-9B80-CC9AB6F0DB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4E60D4-882B-449B-9D5E-882C55E8B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4">
                                            <p:graphicEl>
                                              <a:dgm id="{9C4E60D4-882B-449B-9D5E-882C55E8B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B0701E-81BF-410C-BEA0-C225F0E3D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">
                                            <p:graphicEl>
                                              <a:dgm id="{8EB0701E-81BF-410C-BEA0-C225F0E3DB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CFE0F8-D024-47B3-888C-CB92570DA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AFCFE0F8-D024-47B3-888C-CB92570DA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36369" y="125760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avec les familles</a:t>
            </a: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A145D98A-6416-432D-BA27-5542DCC00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610510"/>
              </p:ext>
            </p:extLst>
          </p:nvPr>
        </p:nvGraphicFramePr>
        <p:xfrm>
          <a:off x="457200" y="1268760"/>
          <a:ext cx="8229599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41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BBECBB-0783-4EB0-91C8-2E7FDF1E3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3000"/>
                                        <p:tgtEl>
                                          <p:spTgt spid="2">
                                            <p:graphicEl>
                                              <a:dgm id="{53BBECBB-0783-4EB0-91C8-2E7FDF1E3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2532F-54F7-4B44-ACCE-A6BA6284B6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3000"/>
                                        <p:tgtEl>
                                          <p:spTgt spid="2">
                                            <p:graphicEl>
                                              <a:dgm id="{1852532F-54F7-4B44-ACCE-A6BA6284B6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785E0A-383B-4366-8082-329A3886F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3000"/>
                                        <p:tgtEl>
                                          <p:spTgt spid="2">
                                            <p:graphicEl>
                                              <a:dgm id="{D9785E0A-383B-4366-8082-329A3886F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1585AD9-28AA-45CC-B1A0-A712A1ABA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3000"/>
                                        <p:tgtEl>
                                          <p:spTgt spid="2">
                                            <p:graphicEl>
                                              <a:dgm id="{F1585AD9-28AA-45CC-B1A0-A712A1ABA0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2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887412"/>
          </a:xfrm>
        </p:spPr>
        <p:txBody>
          <a:bodyPr>
            <a:normAutofit/>
          </a:bodyPr>
          <a:lstStyle/>
          <a:p>
            <a:pPr algn="just"/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Prochaine réunion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3228536"/>
            <a:ext cx="8712968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4800" b="1" dirty="0">
                <a:solidFill>
                  <a:schemeClr val="tx1"/>
                </a:solidFill>
                <a:latin typeface="+mj-lt"/>
              </a:rPr>
              <a:t>Semaine du 15 janvier 2018 </a:t>
            </a:r>
          </a:p>
          <a:p>
            <a:pPr algn="ctr"/>
            <a:r>
              <a:rPr lang="fr-FR" sz="4800" dirty="0">
                <a:solidFill>
                  <a:schemeClr val="tx1"/>
                </a:solidFill>
                <a:latin typeface="+mj-lt"/>
              </a:rPr>
              <a:t>(jour à définir selon la venue du représentant de </a:t>
            </a:r>
            <a:r>
              <a:rPr lang="fr-FR" sz="4800" dirty="0" err="1">
                <a:solidFill>
                  <a:schemeClr val="tx1"/>
                </a:solidFill>
                <a:latin typeface="+mj-lt"/>
              </a:rPr>
              <a:t>Breakaway</a:t>
            </a:r>
            <a:r>
              <a:rPr lang="fr-FR" sz="4800" dirty="0">
                <a:solidFill>
                  <a:schemeClr val="tx1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172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25272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RAPPEL : </a:t>
            </a:r>
            <a:b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section européenne commerce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CADFB98-1A89-486C-8F55-4DF496196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372629"/>
              </p:ext>
            </p:extLst>
          </p:nvPr>
        </p:nvGraphicFramePr>
        <p:xfrm>
          <a:off x="323528" y="1772816"/>
          <a:ext cx="844562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1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D802D3-D80D-4F6D-AD83-AFE0B91A1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2D802D3-D80D-4F6D-AD83-AFE0B91A1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3ABFAF-092A-4A7C-99BB-CD515F316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63ABFAF-092A-4A7C-99BB-CD515F3164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E8F384-4406-49C3-ABD3-CAE6E96FA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F4E8F384-4406-49C3-ABD3-CAE6E96FA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1EBFA-AE5D-46EA-9C3A-2DF262EC0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36E1EBFA-AE5D-46EA-9C3A-2DF262EC0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AED871-971A-4A45-A160-8F328334F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63AED871-971A-4A45-A160-8F328334F6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20724C-9B73-4CFE-A007-E25A7AEA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B820724C-9B73-4CFE-A007-E25A7AEAB4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AB6AF5-FA9C-47E5-9D6D-126ABA215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10AB6AF5-FA9C-47E5-9D6D-126ABA2157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E1038B-D982-4EA2-83CA-4FC30B077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74E1038B-D982-4EA2-83CA-4FC30B077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5F9D9-4295-49A5-846E-6A8FBCDFC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2105F9D9-4295-49A5-846E-6A8FBCDFCF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B79DB7-191F-4C22-94C8-CA91D33C4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E4B79DB7-191F-4C22-94C8-CA91D33C4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PFMP à l’étranger? </a:t>
            </a:r>
            <a:b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Oui mais comment?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FC21123-D359-41E5-AB7F-D17554FF8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70139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43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24AA6B-B7EC-42FA-93D3-BDB073F7E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4">
                                            <p:graphicEl>
                                              <a:dgm id="{8324AA6B-B7EC-42FA-93D3-BDB073F7E6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9D5A07-3011-469C-AB98-BD7D097D3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4">
                                            <p:graphicEl>
                                              <a:dgm id="{519D5A07-3011-469C-AB98-BD7D097D30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1BCE00-8952-4DE2-9ECB-67C1E8849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3000"/>
                                        <p:tgtEl>
                                          <p:spTgt spid="4">
                                            <p:graphicEl>
                                              <a:dgm id="{551BCE00-8952-4DE2-9ECB-67C1E8849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50FE68-09D7-4732-8B85-897789609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3000"/>
                                        <p:tgtEl>
                                          <p:spTgt spid="4">
                                            <p:graphicEl>
                                              <a:dgm id="{8350FE68-09D7-4732-8B85-897789609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0F38F-2D7C-4DDC-B5D7-A57D30DD31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3000"/>
                                        <p:tgtEl>
                                          <p:spTgt spid="4">
                                            <p:graphicEl>
                                              <a:dgm id="{1D50F38F-2D7C-4DDC-B5D7-A57D30DD31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5F8878-BADA-4963-A8C5-283E7147B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4">
                                            <p:graphicEl>
                                              <a:dgm id="{F75F8878-BADA-4963-A8C5-283E7147B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E47827-8732-4CCE-BA28-3CCAAB400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3000"/>
                                        <p:tgtEl>
                                          <p:spTgt spid="4">
                                            <p:graphicEl>
                                              <a:dgm id="{15E47827-8732-4CCE-BA28-3CCAAB400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ED43CC-56DF-4379-96C8-2A1FE351D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3000"/>
                                        <p:tgtEl>
                                          <p:spTgt spid="4">
                                            <p:graphicEl>
                                              <a:dgm id="{28ED43CC-56DF-4379-96C8-2A1FE351DF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7B5B4B-B201-42F1-9BE9-724984E44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3000"/>
                                        <p:tgtEl>
                                          <p:spTgt spid="4">
                                            <p:graphicEl>
                                              <a:dgm id="{3B7B5B4B-B201-42F1-9BE9-724984E44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42C4D3-04E2-4E1E-B30C-2C86C6710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3000"/>
                                        <p:tgtEl>
                                          <p:spTgt spid="4">
                                            <p:graphicEl>
                                              <a:dgm id="{E442C4D3-04E2-4E1E-B30C-2C86C67108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751E7D-7B52-49B3-807F-AD654C8FF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3000"/>
                                        <p:tgtEl>
                                          <p:spTgt spid="4">
                                            <p:graphicEl>
                                              <a:dgm id="{01751E7D-7B52-49B3-807F-AD654C8FF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fonds européens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4617330" cy="1728192"/>
          </a:xfrm>
        </p:spPr>
      </p:pic>
      <p:sp>
        <p:nvSpPr>
          <p:cNvPr id="8" name="ZoneTexte 7"/>
          <p:cNvSpPr txBox="1"/>
          <p:nvPr/>
        </p:nvSpPr>
        <p:spPr>
          <a:xfrm>
            <a:off x="5724128" y="375381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  <a:t>28836 €</a:t>
            </a:r>
          </a:p>
        </p:txBody>
      </p:sp>
    </p:spTree>
    <p:extLst>
      <p:ext uri="{BB962C8B-B14F-4D97-AF65-F5344CB8AC3E}">
        <p14:creationId xmlns:p14="http://schemas.microsoft.com/office/powerpoint/2010/main" val="175889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partenariat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789040"/>
            <a:ext cx="3446566" cy="1443832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578" y="2634122"/>
            <a:ext cx="47244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1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PFMP en Angleterre, </a:t>
            </a:r>
            <a:b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Où, quand?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8C580DC-4898-409C-8EEF-9055DEBC7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173323"/>
              </p:ext>
            </p:extLst>
          </p:nvPr>
        </p:nvGraphicFramePr>
        <p:xfrm>
          <a:off x="611560" y="1988840"/>
          <a:ext cx="763284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Image associée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6" b="21819"/>
          <a:stretch/>
        </p:blipFill>
        <p:spPr bwMode="auto">
          <a:xfrm>
            <a:off x="7308304" y="1052736"/>
            <a:ext cx="1108014" cy="96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1508AFC-6597-42E8-9E78-85F5B711AB7E}"/>
              </a:ext>
            </a:extLst>
          </p:cNvPr>
          <p:cNvSpPr txBox="1"/>
          <p:nvPr/>
        </p:nvSpPr>
        <p:spPr>
          <a:xfrm>
            <a:off x="1979712" y="2996952"/>
            <a:ext cx="1440160" cy="3970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tantia"/>
              </a:rPr>
              <a:t>Quand?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0746BFF-CC76-47F8-8F1B-22F0E00EC0C9}"/>
              </a:ext>
            </a:extLst>
          </p:cNvPr>
          <p:cNvSpPr txBox="1"/>
          <p:nvPr/>
        </p:nvSpPr>
        <p:spPr>
          <a:xfrm>
            <a:off x="5508104" y="4797152"/>
            <a:ext cx="1279389" cy="3970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nstantia"/>
              </a:rPr>
              <a:t>Où?</a:t>
            </a:r>
          </a:p>
        </p:txBody>
      </p:sp>
    </p:spTree>
    <p:extLst>
      <p:ext uri="{BB962C8B-B14F-4D97-AF65-F5344CB8AC3E}">
        <p14:creationId xmlns:p14="http://schemas.microsoft.com/office/powerpoint/2010/main" val="9309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025A78-2B5E-4D60-A81C-A134F35C8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3000"/>
                                        <p:tgtEl>
                                          <p:spTgt spid="4">
                                            <p:graphicEl>
                                              <a:dgm id="{B5025A78-2B5E-4D60-A81C-A134F35C80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8DECBF-D696-485B-B1C5-9FFFCA6A2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3000"/>
                                        <p:tgtEl>
                                          <p:spTgt spid="4">
                                            <p:graphicEl>
                                              <a:dgm id="{308DECBF-D696-485B-B1C5-9FFFCA6A2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554852-B97C-4E4C-9FA0-11E0AD0F0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3000"/>
                                        <p:tgtEl>
                                          <p:spTgt spid="4">
                                            <p:graphicEl>
                                              <a:dgm id="{A4554852-B97C-4E4C-9FA0-11E0AD0F09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8164DC-65B5-4CC0-99CF-75A82343E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3000"/>
                                        <p:tgtEl>
                                          <p:spTgt spid="4">
                                            <p:graphicEl>
                                              <a:dgm id="{EF8164DC-65B5-4CC0-99CF-75A82343E4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935322-62AB-42B5-B6A1-78AE6F754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3000"/>
                                        <p:tgtEl>
                                          <p:spTgt spid="4">
                                            <p:graphicEl>
                                              <a:dgm id="{8E935322-62AB-42B5-B6A1-78AE6F7548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 uiExpand="1">
        <p:bldSub>
          <a:bldDgm bld="one"/>
        </p:bldSub>
      </p:bldGraphic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323528" y="1152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PFMP en Angleterre, pour qui? 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4E4CCBCD-7079-4916-9C8D-E29642E0BC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5593798"/>
              </p:ext>
            </p:extLst>
          </p:nvPr>
        </p:nvGraphicFramePr>
        <p:xfrm>
          <a:off x="1269976" y="1700808"/>
          <a:ext cx="741682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 : carré corné 5">
            <a:extLst>
              <a:ext uri="{FF2B5EF4-FFF2-40B4-BE49-F238E27FC236}">
                <a16:creationId xmlns:a16="http://schemas.microsoft.com/office/drawing/2014/main" id="{0499FAF0-D89D-47A5-947B-66D82A217A44}"/>
              </a:ext>
            </a:extLst>
          </p:cNvPr>
          <p:cNvSpPr/>
          <p:nvPr/>
        </p:nvSpPr>
        <p:spPr>
          <a:xfrm>
            <a:off x="4978388" y="5517232"/>
            <a:ext cx="2329916" cy="1188132"/>
          </a:xfrm>
          <a:prstGeom prst="foldedCorner">
            <a:avLst/>
          </a:prstGeom>
          <a:solidFill>
            <a:srgbClr val="B3C2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Assiduité,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 comportement,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 résultats scolaires,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 PFMP en France…</a:t>
            </a:r>
          </a:p>
        </p:txBody>
      </p:sp>
      <p:sp>
        <p:nvSpPr>
          <p:cNvPr id="7" name="Rectangle : carré corné 6">
            <a:extLst>
              <a:ext uri="{FF2B5EF4-FFF2-40B4-BE49-F238E27FC236}">
                <a16:creationId xmlns:a16="http://schemas.microsoft.com/office/drawing/2014/main" id="{BBE3CBFE-EAB2-425F-9E09-80D30783DE5F}"/>
              </a:ext>
            </a:extLst>
          </p:cNvPr>
          <p:cNvSpPr/>
          <p:nvPr/>
        </p:nvSpPr>
        <p:spPr>
          <a:xfrm>
            <a:off x="6588224" y="4005064"/>
            <a:ext cx="2569049" cy="1080120"/>
          </a:xfrm>
          <a:prstGeom prst="foldedCorner">
            <a:avLst/>
          </a:prstGeom>
          <a:solidFill>
            <a:srgbClr val="B3C2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Niveau d’anglais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Motivation, implication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EDB2F3-C564-4C69-9DF8-B3E510A91D5F}"/>
              </a:ext>
            </a:extLst>
          </p:cNvPr>
          <p:cNvSpPr/>
          <p:nvPr/>
        </p:nvSpPr>
        <p:spPr>
          <a:xfrm rot="20241629">
            <a:off x="325877" y="2926059"/>
            <a:ext cx="772807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fr-FR" sz="5400" b="1" dirty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r-FR" sz="5400" b="1" dirty="0">
                <a:latin typeface="Calibri" panose="020F0502020204030204" pitchFamily="34" charset="0"/>
                <a:cs typeface="Calibri" panose="020F0502020204030204" pitchFamily="34" charset="0"/>
              </a:rPr>
              <a:t>ÉLÈVES DE TERMINALE</a:t>
            </a:r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91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A3151D-DC7B-4EE8-B527-9B8ED5DB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3000"/>
                                        <p:tgtEl>
                                          <p:spTgt spid="2">
                                            <p:graphicEl>
                                              <a:dgm id="{79A3151D-DC7B-4EE8-B527-9B8ED5DB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E91AB4-070B-471A-B17A-7EB995B96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2">
                                            <p:graphicEl>
                                              <a:dgm id="{1CE91AB4-070B-471A-B17A-7EB995B968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4A04DE-5445-42C5-B5D9-0F40532B3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2">
                                            <p:graphicEl>
                                              <a:dgm id="{8B4A04DE-5445-42C5-B5D9-0F40532B3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3F7A4FA-5AE9-44AE-98CB-6EA0EC906A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2">
                                            <p:graphicEl>
                                              <a:dgm id="{13F7A4FA-5AE9-44AE-98CB-6EA0EC906A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015B22-3CC7-438D-8D4F-E76E02256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3000"/>
                                        <p:tgtEl>
                                          <p:spTgt spid="2">
                                            <p:graphicEl>
                                              <a:dgm id="{7D015B22-3CC7-438D-8D4F-E76E022565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47E46B5-0CF0-4CB7-870D-59119D6CA7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3000"/>
                                        <p:tgtEl>
                                          <p:spTgt spid="2">
                                            <p:graphicEl>
                                              <a:dgm id="{F47E46B5-0CF0-4CB7-870D-59119D6CA7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FD0129-71F5-424F-B174-378EC743CF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3000"/>
                                        <p:tgtEl>
                                          <p:spTgt spid="2">
                                            <p:graphicEl>
                                              <a:dgm id="{A9FD0129-71F5-424F-B174-378EC743CF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2" grpId="0" uiExpand="1">
        <p:bldSub>
          <a:bldDgm bld="one"/>
        </p:bldSub>
      </p:bldGraphic>
      <p:bldP spid="6" grpId="0" animBg="1"/>
      <p:bldP spid="7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Où se situe Eastbourne 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20888"/>
            <a:ext cx="5782035" cy="3244364"/>
          </a:xfrm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5475743" y="3093301"/>
            <a:ext cx="56630" cy="13264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5282394" y="2780252"/>
            <a:ext cx="386697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146" name="Picture 2" descr="http://beelinedrivertraining.co.uk/wp-content/uploads/2015/09/eastbourne-300x2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801711"/>
            <a:ext cx="2016224" cy="135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13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3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Hébergement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71600" y="2708920"/>
            <a:ext cx="7344816" cy="3528392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pPr algn="just"/>
            <a:r>
              <a:rPr lang="fr-FR" sz="3000" b="1" dirty="0">
                <a:latin typeface="Calibri" panose="020F0502020204030204" pitchFamily="34" charset="0"/>
                <a:cs typeface="Calibri" panose="020F0502020204030204" pitchFamily="34" charset="0"/>
              </a:rPr>
              <a:t>Famille d’accueil (2 élèves au moins par famille). </a:t>
            </a:r>
          </a:p>
          <a:p>
            <a:pPr marL="0" indent="0" algn="just">
              <a:buNone/>
            </a:pPr>
            <a:endParaRPr lang="fr-F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3000" b="1" dirty="0">
                <a:latin typeface="Calibri" panose="020F0502020204030204" pitchFamily="34" charset="0"/>
                <a:cs typeface="Calibri" panose="020F0502020204030204" pitchFamily="34" charset="0"/>
              </a:rPr>
              <a:t>Familles recrutées par l’agence </a:t>
            </a:r>
            <a:r>
              <a:rPr lang="fr-FR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Breakaway</a:t>
            </a:r>
            <a:r>
              <a:rPr lang="fr-FR" sz="3000" b="1" dirty="0">
                <a:latin typeface="Calibri" panose="020F0502020204030204" pitchFamily="34" charset="0"/>
                <a:cs typeface="Calibri" panose="020F0502020204030204" pitchFamily="34" charset="0"/>
              </a:rPr>
              <a:t> et habituées à recevoir des jeunes.</a:t>
            </a:r>
          </a:p>
          <a:p>
            <a:pPr marL="0" indent="0" algn="just">
              <a:buNone/>
            </a:pPr>
            <a:endParaRPr lang="fr-FR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3000" b="1" dirty="0">
                <a:latin typeface="Calibri" panose="020F0502020204030204" pitchFamily="34" charset="0"/>
                <a:cs typeface="Calibri" panose="020F0502020204030204" pitchFamily="34" charset="0"/>
              </a:rPr>
              <a:t>Pension complète (arrivée le jeudi, départ le dimanche).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122" name="Picture 2" descr="http://www.afrikamed.com/wp-content/uploads/2015/01/heberge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35854"/>
            <a:ext cx="2110383" cy="214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61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00000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395</Words>
  <Application>Microsoft Office PowerPoint</Application>
  <PresentationFormat>Affichage à l'écran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Calibri</vt:lpstr>
      <vt:lpstr>Constantia</vt:lpstr>
      <vt:lpstr>Wingdings</vt:lpstr>
      <vt:lpstr>Wingdings 2</vt:lpstr>
      <vt:lpstr>Débit</vt:lpstr>
      <vt:lpstr>PFMP EN ANGLETERRE: RÉUNION DE PRÉSENTATION</vt:lpstr>
      <vt:lpstr> RAPPEL :  La section européenne commerce </vt:lpstr>
      <vt:lpstr>Une PFMP à l’étranger?  Oui mais comment?</vt:lpstr>
      <vt:lpstr>Des fonds européens</vt:lpstr>
      <vt:lpstr>Un partenariat</vt:lpstr>
      <vt:lpstr>La PFMP en Angleterre,  Où, quand?</vt:lpstr>
      <vt:lpstr>La PFMP en Angleterre, pour qui? </vt:lpstr>
      <vt:lpstr>Où se situe Eastbourne ?</vt:lpstr>
      <vt:lpstr>Hébergement</vt:lpstr>
      <vt:lpstr>Encadrement </vt:lpstr>
      <vt:lpstr>Les lieux de PFMP</vt:lpstr>
      <vt:lpstr>Formalités administratives </vt:lpstr>
      <vt:lpstr>Communication avec les familles</vt:lpstr>
      <vt:lpstr>Prochaine réunion </vt:lpstr>
    </vt:vector>
  </TitlesOfParts>
  <Company>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LEONARDO</dc:title>
  <dc:creator>prof</dc:creator>
  <cp:lastModifiedBy>elodie brard</cp:lastModifiedBy>
  <cp:revision>86</cp:revision>
  <cp:lastPrinted>2013-01-17T12:29:11Z</cp:lastPrinted>
  <dcterms:created xsi:type="dcterms:W3CDTF">2013-01-16T10:34:39Z</dcterms:created>
  <dcterms:modified xsi:type="dcterms:W3CDTF">2017-11-02T17:05:37Z</dcterms:modified>
</cp:coreProperties>
</file>