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859CF-9576-426A-A170-1841E79CCA5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3957FF-BE06-4310-BF5E-FC25F8E31BF9}">
      <dgm:prSet phldrT="[Texte]"/>
      <dgm:spPr/>
      <dgm:t>
        <a:bodyPr/>
        <a:lstStyle/>
        <a:p>
          <a:r>
            <a:rPr lang="fr-FR" dirty="0"/>
            <a:t>Un diplôme en 3ans</a:t>
          </a:r>
        </a:p>
      </dgm:t>
    </dgm:pt>
    <dgm:pt modelId="{CB952041-F785-4AC2-8244-BDE18BD44033}" type="parTrans" cxnId="{A529453F-9166-4C31-A9E0-FFA6FF25AA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D73F58DC-A131-4F9B-BA81-AE9F8EF3DF1B}" type="sibTrans" cxnId="{A529453F-9166-4C31-A9E0-FFA6FF25AA56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2CAB4E3-2A28-4B29-8D71-6991FB6D7488}">
      <dgm:prSet phldrT="[Texte]"/>
      <dgm:spPr/>
      <dgm:t>
        <a:bodyPr/>
        <a:lstStyle/>
        <a:p>
          <a:r>
            <a:rPr lang="fr-FR"/>
            <a:t>Une immersion professionnelle (22 semaines de stage, des évènementiels…)</a:t>
          </a:r>
          <a:endParaRPr lang="fr-FR" dirty="0"/>
        </a:p>
      </dgm:t>
    </dgm:pt>
    <dgm:pt modelId="{90A41A36-3B00-4BEA-9BF3-ADD153DC33BD}" type="parTrans" cxnId="{CB171339-CFCE-42A4-B4AC-B2B50A0DEC6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3B12CBB7-BDD0-4A59-9477-59A602EA96CB}" type="sibTrans" cxnId="{CB171339-CFCE-42A4-B4AC-B2B50A0DEC63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F9969B92-1272-4561-94A1-DFD060F3ABA5}">
      <dgm:prSet phldrT="[Texte]"/>
      <dgm:spPr/>
      <dgm:t>
        <a:bodyPr/>
        <a:lstStyle/>
        <a:p>
          <a:r>
            <a:rPr lang="fr-FR"/>
            <a:t>Des compétences professionnelles (vente, gestion communication…)</a:t>
          </a:r>
          <a:endParaRPr lang="fr-FR" dirty="0"/>
        </a:p>
      </dgm:t>
    </dgm:pt>
    <dgm:pt modelId="{CFA284F5-2778-43AD-A271-0498FAB46BFB}" type="parTrans" cxnId="{D0E81222-0766-4D07-9223-872AA93EC53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92825303-0B06-4629-9F5B-1BA64E8BB83A}" type="sibTrans" cxnId="{D0E81222-0766-4D07-9223-872AA93EC53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B4245CB7-8EFB-4D58-92F6-E0A722ABF841}">
      <dgm:prSet phldrT="[Texte]"/>
      <dgm:spPr/>
      <dgm:t>
        <a:bodyPr/>
        <a:lstStyle/>
        <a:p>
          <a:r>
            <a:rPr lang="fr-FR"/>
            <a:t>Une poursuite d’étude (BTS…)</a:t>
          </a:r>
          <a:endParaRPr lang="fr-FR" dirty="0"/>
        </a:p>
      </dgm:t>
    </dgm:pt>
    <dgm:pt modelId="{30647074-655F-4B31-B2E6-063C65B8D959}" type="parTrans" cxnId="{2D6ABE88-E068-4C5E-8E05-36070C25E8F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53C96D63-0249-4B16-8163-8E504C69EBE0}" type="sibTrans" cxnId="{2D6ABE88-E068-4C5E-8E05-36070C25E8F8}">
      <dgm:prSet/>
      <dgm:spPr/>
      <dgm:t>
        <a:bodyPr/>
        <a:lstStyle/>
        <a:p>
          <a:endParaRPr lang="fr-FR">
            <a:solidFill>
              <a:schemeClr val="tx1"/>
            </a:solidFill>
          </a:endParaRPr>
        </a:p>
      </dgm:t>
    </dgm:pt>
    <dgm:pt modelId="{8149DE36-71B5-497B-BB85-C8132C037D63}" type="pres">
      <dgm:prSet presAssocID="{BB2859CF-9576-426A-A170-1841E79CCA5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8D8AB8EF-8151-48EC-8322-4FF17CF981E3}" type="pres">
      <dgm:prSet presAssocID="{BB2859CF-9576-426A-A170-1841E79CCA56}" presName="Name1" presStyleCnt="0"/>
      <dgm:spPr/>
    </dgm:pt>
    <dgm:pt modelId="{868E0F9F-F422-4142-815E-DD5F993FAAC7}" type="pres">
      <dgm:prSet presAssocID="{BB2859CF-9576-426A-A170-1841E79CCA56}" presName="cycle" presStyleCnt="0"/>
      <dgm:spPr/>
    </dgm:pt>
    <dgm:pt modelId="{1E29D929-715C-4CF4-9D41-4A09AABB0A08}" type="pres">
      <dgm:prSet presAssocID="{BB2859CF-9576-426A-A170-1841E79CCA56}" presName="srcNode" presStyleLbl="node1" presStyleIdx="0" presStyleCnt="4"/>
      <dgm:spPr/>
    </dgm:pt>
    <dgm:pt modelId="{C71F4861-ED66-4B21-A767-D8A18BB7254E}" type="pres">
      <dgm:prSet presAssocID="{BB2859CF-9576-426A-A170-1841E79CCA56}" presName="conn" presStyleLbl="parChTrans1D2" presStyleIdx="0" presStyleCnt="1"/>
      <dgm:spPr/>
      <dgm:t>
        <a:bodyPr/>
        <a:lstStyle/>
        <a:p>
          <a:endParaRPr lang="fr-FR"/>
        </a:p>
      </dgm:t>
    </dgm:pt>
    <dgm:pt modelId="{3CAE9680-07D8-4DC2-9C14-917470EF2489}" type="pres">
      <dgm:prSet presAssocID="{BB2859CF-9576-426A-A170-1841E79CCA56}" presName="extraNode" presStyleLbl="node1" presStyleIdx="0" presStyleCnt="4"/>
      <dgm:spPr/>
    </dgm:pt>
    <dgm:pt modelId="{FE5109B4-28F1-433F-84BF-8FFCF518C9AF}" type="pres">
      <dgm:prSet presAssocID="{BB2859CF-9576-426A-A170-1841E79CCA56}" presName="dstNode" presStyleLbl="node1" presStyleIdx="0" presStyleCnt="4"/>
      <dgm:spPr/>
    </dgm:pt>
    <dgm:pt modelId="{9C255502-C16E-475B-97D5-70F34275390F}" type="pres">
      <dgm:prSet presAssocID="{D23957FF-BE06-4310-BF5E-FC25F8E31BF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14902B-01CB-4D88-85E1-17C9157C949B}" type="pres">
      <dgm:prSet presAssocID="{D23957FF-BE06-4310-BF5E-FC25F8E31BF9}" presName="accent_1" presStyleCnt="0"/>
      <dgm:spPr/>
    </dgm:pt>
    <dgm:pt modelId="{2E5472FB-040C-4467-85D2-64496E1D89FF}" type="pres">
      <dgm:prSet presAssocID="{D23957FF-BE06-4310-BF5E-FC25F8E31BF9}" presName="accentRepeatNode" presStyleLbl="solidFgAcc1" presStyleIdx="0" presStyleCnt="4"/>
      <dgm:spPr/>
    </dgm:pt>
    <dgm:pt modelId="{C59E5579-06C3-41E5-B445-D625754E41FA}" type="pres">
      <dgm:prSet presAssocID="{82CAB4E3-2A28-4B29-8D71-6991FB6D748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D2345B-5C2A-4106-A6B6-270A685813A0}" type="pres">
      <dgm:prSet presAssocID="{82CAB4E3-2A28-4B29-8D71-6991FB6D7488}" presName="accent_2" presStyleCnt="0"/>
      <dgm:spPr/>
    </dgm:pt>
    <dgm:pt modelId="{52028C42-F405-4898-8F39-C08ED8896BCF}" type="pres">
      <dgm:prSet presAssocID="{82CAB4E3-2A28-4B29-8D71-6991FB6D7488}" presName="accentRepeatNode" presStyleLbl="solidFgAcc1" presStyleIdx="1" presStyleCnt="4"/>
      <dgm:spPr/>
    </dgm:pt>
    <dgm:pt modelId="{A572E7C1-211E-4085-9CA2-0A924889EEE7}" type="pres">
      <dgm:prSet presAssocID="{F9969B92-1272-4561-94A1-DFD060F3ABA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7FB753-A804-403F-AA87-BC68F7BC60E6}" type="pres">
      <dgm:prSet presAssocID="{F9969B92-1272-4561-94A1-DFD060F3ABA5}" presName="accent_3" presStyleCnt="0"/>
      <dgm:spPr/>
    </dgm:pt>
    <dgm:pt modelId="{8DB127B0-6B74-4C9D-8CDF-0B98E90F40DE}" type="pres">
      <dgm:prSet presAssocID="{F9969B92-1272-4561-94A1-DFD060F3ABA5}" presName="accentRepeatNode" presStyleLbl="solidFgAcc1" presStyleIdx="2" presStyleCnt="4"/>
      <dgm:spPr/>
    </dgm:pt>
    <dgm:pt modelId="{B203FA27-FD3F-4B41-9767-411CEDCAD291}" type="pres">
      <dgm:prSet presAssocID="{B4245CB7-8EFB-4D58-92F6-E0A722ABF84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6D7485D-35BE-4579-A108-2BC28797BCDE}" type="pres">
      <dgm:prSet presAssocID="{B4245CB7-8EFB-4D58-92F6-E0A722ABF841}" presName="accent_4" presStyleCnt="0"/>
      <dgm:spPr/>
    </dgm:pt>
    <dgm:pt modelId="{CD865ADA-F572-46EE-9DDF-820A7F168531}" type="pres">
      <dgm:prSet presAssocID="{B4245CB7-8EFB-4D58-92F6-E0A722ABF841}" presName="accentRepeatNode" presStyleLbl="solidFgAcc1" presStyleIdx="3" presStyleCnt="4"/>
      <dgm:spPr/>
    </dgm:pt>
  </dgm:ptLst>
  <dgm:cxnLst>
    <dgm:cxn modelId="{A9BAD5B1-7FFF-496C-8CB5-CA1B6C1E822E}" type="presOf" srcId="{BB2859CF-9576-426A-A170-1841E79CCA56}" destId="{8149DE36-71B5-497B-BB85-C8132C037D63}" srcOrd="0" destOrd="0" presId="urn:microsoft.com/office/officeart/2008/layout/VerticalCurvedList"/>
    <dgm:cxn modelId="{B8121821-38C9-4871-91CF-EF021335597D}" type="presOf" srcId="{F9969B92-1272-4561-94A1-DFD060F3ABA5}" destId="{A572E7C1-211E-4085-9CA2-0A924889EEE7}" srcOrd="0" destOrd="0" presId="urn:microsoft.com/office/officeart/2008/layout/VerticalCurvedList"/>
    <dgm:cxn modelId="{A529453F-9166-4C31-A9E0-FFA6FF25AA56}" srcId="{BB2859CF-9576-426A-A170-1841E79CCA56}" destId="{D23957FF-BE06-4310-BF5E-FC25F8E31BF9}" srcOrd="0" destOrd="0" parTransId="{CB952041-F785-4AC2-8244-BDE18BD44033}" sibTransId="{D73F58DC-A131-4F9B-BA81-AE9F8EF3DF1B}"/>
    <dgm:cxn modelId="{903EFF0F-402C-4F02-9845-7F2CFB22B472}" type="presOf" srcId="{B4245CB7-8EFB-4D58-92F6-E0A722ABF841}" destId="{B203FA27-FD3F-4B41-9767-411CEDCAD291}" srcOrd="0" destOrd="0" presId="urn:microsoft.com/office/officeart/2008/layout/VerticalCurvedList"/>
    <dgm:cxn modelId="{997F0D51-D359-48CF-A508-3659F721E201}" type="presOf" srcId="{D73F58DC-A131-4F9B-BA81-AE9F8EF3DF1B}" destId="{C71F4861-ED66-4B21-A767-D8A18BB7254E}" srcOrd="0" destOrd="0" presId="urn:microsoft.com/office/officeart/2008/layout/VerticalCurvedList"/>
    <dgm:cxn modelId="{6D2F1620-4A8C-4980-859D-F60AEB603F9B}" type="presOf" srcId="{82CAB4E3-2A28-4B29-8D71-6991FB6D7488}" destId="{C59E5579-06C3-41E5-B445-D625754E41FA}" srcOrd="0" destOrd="0" presId="urn:microsoft.com/office/officeart/2008/layout/VerticalCurvedList"/>
    <dgm:cxn modelId="{CB171339-CFCE-42A4-B4AC-B2B50A0DEC63}" srcId="{BB2859CF-9576-426A-A170-1841E79CCA56}" destId="{82CAB4E3-2A28-4B29-8D71-6991FB6D7488}" srcOrd="1" destOrd="0" parTransId="{90A41A36-3B00-4BEA-9BF3-ADD153DC33BD}" sibTransId="{3B12CBB7-BDD0-4A59-9477-59A602EA96CB}"/>
    <dgm:cxn modelId="{2D6ABE88-E068-4C5E-8E05-36070C25E8F8}" srcId="{BB2859CF-9576-426A-A170-1841E79CCA56}" destId="{B4245CB7-8EFB-4D58-92F6-E0A722ABF841}" srcOrd="3" destOrd="0" parTransId="{30647074-655F-4B31-B2E6-063C65B8D959}" sibTransId="{53C96D63-0249-4B16-8163-8E504C69EBE0}"/>
    <dgm:cxn modelId="{D0E81222-0766-4D07-9223-872AA93EC538}" srcId="{BB2859CF-9576-426A-A170-1841E79CCA56}" destId="{F9969B92-1272-4561-94A1-DFD060F3ABA5}" srcOrd="2" destOrd="0" parTransId="{CFA284F5-2778-43AD-A271-0498FAB46BFB}" sibTransId="{92825303-0B06-4629-9F5B-1BA64E8BB83A}"/>
    <dgm:cxn modelId="{EED61D70-B1B4-4A49-A5A8-39A113CE623A}" type="presOf" srcId="{D23957FF-BE06-4310-BF5E-FC25F8E31BF9}" destId="{9C255502-C16E-475B-97D5-70F34275390F}" srcOrd="0" destOrd="0" presId="urn:microsoft.com/office/officeart/2008/layout/VerticalCurvedList"/>
    <dgm:cxn modelId="{2195514A-DA00-4C6C-B296-DB42EBA87ED4}" type="presParOf" srcId="{8149DE36-71B5-497B-BB85-C8132C037D63}" destId="{8D8AB8EF-8151-48EC-8322-4FF17CF981E3}" srcOrd="0" destOrd="0" presId="urn:microsoft.com/office/officeart/2008/layout/VerticalCurvedList"/>
    <dgm:cxn modelId="{1C582442-CE78-4741-B8CE-8915F1435CD6}" type="presParOf" srcId="{8D8AB8EF-8151-48EC-8322-4FF17CF981E3}" destId="{868E0F9F-F422-4142-815E-DD5F993FAAC7}" srcOrd="0" destOrd="0" presId="urn:microsoft.com/office/officeart/2008/layout/VerticalCurvedList"/>
    <dgm:cxn modelId="{061AAA12-7BDF-476A-B13D-97530FCB4BBF}" type="presParOf" srcId="{868E0F9F-F422-4142-815E-DD5F993FAAC7}" destId="{1E29D929-715C-4CF4-9D41-4A09AABB0A08}" srcOrd="0" destOrd="0" presId="urn:microsoft.com/office/officeart/2008/layout/VerticalCurvedList"/>
    <dgm:cxn modelId="{F9AC1C20-7D0B-4F82-A069-5FBF9E86182A}" type="presParOf" srcId="{868E0F9F-F422-4142-815E-DD5F993FAAC7}" destId="{C71F4861-ED66-4B21-A767-D8A18BB7254E}" srcOrd="1" destOrd="0" presId="urn:microsoft.com/office/officeart/2008/layout/VerticalCurvedList"/>
    <dgm:cxn modelId="{F7B20274-C339-48DC-B5F6-91A61B8EBFEE}" type="presParOf" srcId="{868E0F9F-F422-4142-815E-DD5F993FAAC7}" destId="{3CAE9680-07D8-4DC2-9C14-917470EF2489}" srcOrd="2" destOrd="0" presId="urn:microsoft.com/office/officeart/2008/layout/VerticalCurvedList"/>
    <dgm:cxn modelId="{DAAE42DA-C9A9-44C2-8457-C05D425D3780}" type="presParOf" srcId="{868E0F9F-F422-4142-815E-DD5F993FAAC7}" destId="{FE5109B4-28F1-433F-84BF-8FFCF518C9AF}" srcOrd="3" destOrd="0" presId="urn:microsoft.com/office/officeart/2008/layout/VerticalCurvedList"/>
    <dgm:cxn modelId="{67C1E4BD-AE59-4F7C-9F40-D98F49645FB8}" type="presParOf" srcId="{8D8AB8EF-8151-48EC-8322-4FF17CF981E3}" destId="{9C255502-C16E-475B-97D5-70F34275390F}" srcOrd="1" destOrd="0" presId="urn:microsoft.com/office/officeart/2008/layout/VerticalCurvedList"/>
    <dgm:cxn modelId="{FF8A666E-A6F9-416F-8915-141D27A14D77}" type="presParOf" srcId="{8D8AB8EF-8151-48EC-8322-4FF17CF981E3}" destId="{1614902B-01CB-4D88-85E1-17C9157C949B}" srcOrd="2" destOrd="0" presId="urn:microsoft.com/office/officeart/2008/layout/VerticalCurvedList"/>
    <dgm:cxn modelId="{A37F73C3-4AEA-4C19-86B5-80A1938DEE2F}" type="presParOf" srcId="{1614902B-01CB-4D88-85E1-17C9157C949B}" destId="{2E5472FB-040C-4467-85D2-64496E1D89FF}" srcOrd="0" destOrd="0" presId="urn:microsoft.com/office/officeart/2008/layout/VerticalCurvedList"/>
    <dgm:cxn modelId="{3BC647BE-CD40-44F1-A42E-0285689B957C}" type="presParOf" srcId="{8D8AB8EF-8151-48EC-8322-4FF17CF981E3}" destId="{C59E5579-06C3-41E5-B445-D625754E41FA}" srcOrd="3" destOrd="0" presId="urn:microsoft.com/office/officeart/2008/layout/VerticalCurvedList"/>
    <dgm:cxn modelId="{CDA0C08A-B014-4A9B-B783-E8EF09D51E26}" type="presParOf" srcId="{8D8AB8EF-8151-48EC-8322-4FF17CF981E3}" destId="{C9D2345B-5C2A-4106-A6B6-270A685813A0}" srcOrd="4" destOrd="0" presId="urn:microsoft.com/office/officeart/2008/layout/VerticalCurvedList"/>
    <dgm:cxn modelId="{80ED033B-B1FD-4AB0-9674-57FF769C4B9D}" type="presParOf" srcId="{C9D2345B-5C2A-4106-A6B6-270A685813A0}" destId="{52028C42-F405-4898-8F39-C08ED8896BCF}" srcOrd="0" destOrd="0" presId="urn:microsoft.com/office/officeart/2008/layout/VerticalCurvedList"/>
    <dgm:cxn modelId="{F9C659D5-A8D1-4940-BA59-1141F23500DE}" type="presParOf" srcId="{8D8AB8EF-8151-48EC-8322-4FF17CF981E3}" destId="{A572E7C1-211E-4085-9CA2-0A924889EEE7}" srcOrd="5" destOrd="0" presId="urn:microsoft.com/office/officeart/2008/layout/VerticalCurvedList"/>
    <dgm:cxn modelId="{6656ADFA-FFFD-45AC-8292-B90B7AFD47B5}" type="presParOf" srcId="{8D8AB8EF-8151-48EC-8322-4FF17CF981E3}" destId="{117FB753-A804-403F-AA87-BC68F7BC60E6}" srcOrd="6" destOrd="0" presId="urn:microsoft.com/office/officeart/2008/layout/VerticalCurvedList"/>
    <dgm:cxn modelId="{F1FAEB04-FFF1-47F0-A305-B2C96C95E260}" type="presParOf" srcId="{117FB753-A804-403F-AA87-BC68F7BC60E6}" destId="{8DB127B0-6B74-4C9D-8CDF-0B98E90F40DE}" srcOrd="0" destOrd="0" presId="urn:microsoft.com/office/officeart/2008/layout/VerticalCurvedList"/>
    <dgm:cxn modelId="{3806AFDC-662E-4CC3-A4DE-9BDD13A07DA9}" type="presParOf" srcId="{8D8AB8EF-8151-48EC-8322-4FF17CF981E3}" destId="{B203FA27-FD3F-4B41-9767-411CEDCAD291}" srcOrd="7" destOrd="0" presId="urn:microsoft.com/office/officeart/2008/layout/VerticalCurvedList"/>
    <dgm:cxn modelId="{CA91191E-2A88-4C96-AF8A-18CB1F2F22F6}" type="presParOf" srcId="{8D8AB8EF-8151-48EC-8322-4FF17CF981E3}" destId="{D6D7485D-35BE-4579-A108-2BC28797BCDE}" srcOrd="8" destOrd="0" presId="urn:microsoft.com/office/officeart/2008/layout/VerticalCurvedList"/>
    <dgm:cxn modelId="{30D4BD42-F6E4-46E6-AF2D-846D7829F57A}" type="presParOf" srcId="{D6D7485D-35BE-4579-A108-2BC28797BCDE}" destId="{CD865ADA-F572-46EE-9DDF-820A7F1685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B3C8C-1753-4468-A93E-FC39CC064E8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5F5E168-6BCF-4325-8895-36931742685B}">
      <dgm:prSet phldrT="[Texte]"/>
      <dgm:spPr/>
      <dgm:t>
        <a:bodyPr/>
        <a:lstStyle/>
        <a:p>
          <a:pPr>
            <a:buNone/>
          </a:pPr>
          <a:r>
            <a:rPr lang="fr-FR" dirty="0"/>
            <a:t> </a:t>
          </a:r>
        </a:p>
      </dgm:t>
    </dgm:pt>
    <dgm:pt modelId="{E1895D22-3310-4321-8B86-7AC2A215ABCD}" type="parTrans" cxnId="{CE290195-A437-4CDB-A361-3BB90F594F57}">
      <dgm:prSet/>
      <dgm:spPr/>
      <dgm:t>
        <a:bodyPr/>
        <a:lstStyle/>
        <a:p>
          <a:endParaRPr lang="fr-FR"/>
        </a:p>
      </dgm:t>
    </dgm:pt>
    <dgm:pt modelId="{BE77421D-F890-4103-9F09-2FEE09D613B7}" type="sibTrans" cxnId="{CE290195-A437-4CDB-A361-3BB90F594F57}">
      <dgm:prSet/>
      <dgm:spPr/>
      <dgm:t>
        <a:bodyPr/>
        <a:lstStyle/>
        <a:p>
          <a:endParaRPr lang="fr-FR"/>
        </a:p>
      </dgm:t>
    </dgm:pt>
    <dgm:pt modelId="{41B7CABF-6F2A-4DD2-9516-4F6A636CF534}">
      <dgm:prSet/>
      <dgm:spPr/>
      <dgm:t>
        <a:bodyPr/>
        <a:lstStyle/>
        <a:p>
          <a:r>
            <a:rPr lang="fr-FR" dirty="0"/>
            <a:t>Un contexte de digitalisation</a:t>
          </a:r>
        </a:p>
      </dgm:t>
    </dgm:pt>
    <dgm:pt modelId="{CBF14A8A-A317-4155-8BD9-462718FBD0B7}" type="parTrans" cxnId="{CF5A793D-BFE1-447B-957A-E661A5E769A4}">
      <dgm:prSet/>
      <dgm:spPr/>
      <dgm:t>
        <a:bodyPr/>
        <a:lstStyle/>
        <a:p>
          <a:endParaRPr lang="fr-FR"/>
        </a:p>
      </dgm:t>
    </dgm:pt>
    <dgm:pt modelId="{62009C35-BDE1-43A0-AF1D-545415BDD7A9}" type="sibTrans" cxnId="{CF5A793D-BFE1-447B-957A-E661A5E769A4}">
      <dgm:prSet/>
      <dgm:spPr/>
      <dgm:t>
        <a:bodyPr/>
        <a:lstStyle/>
        <a:p>
          <a:endParaRPr lang="fr-FR"/>
        </a:p>
      </dgm:t>
    </dgm:pt>
    <dgm:pt modelId="{3986F49F-5BF7-48DA-A7B5-B8F9A2C3F44C}">
      <dgm:prSet phldrT="[Texte]"/>
      <dgm:spPr/>
      <dgm:t>
        <a:bodyPr/>
        <a:lstStyle/>
        <a:p>
          <a:pPr>
            <a:buNone/>
          </a:pPr>
          <a:endParaRPr lang="fr-FR"/>
        </a:p>
      </dgm:t>
    </dgm:pt>
    <dgm:pt modelId="{209E489A-C544-4222-B160-556D89035E20}" type="parTrans" cxnId="{5E844B45-0DE1-4CDE-856C-E175E20A439C}">
      <dgm:prSet/>
      <dgm:spPr/>
      <dgm:t>
        <a:bodyPr/>
        <a:lstStyle/>
        <a:p>
          <a:endParaRPr lang="fr-FR"/>
        </a:p>
      </dgm:t>
    </dgm:pt>
    <dgm:pt modelId="{42ADD4D6-55AA-49F1-A5B8-D7029FF9E14B}" type="sibTrans" cxnId="{5E844B45-0DE1-4CDE-856C-E175E20A439C}">
      <dgm:prSet/>
      <dgm:spPr/>
      <dgm:t>
        <a:bodyPr/>
        <a:lstStyle/>
        <a:p>
          <a:endParaRPr lang="fr-FR"/>
        </a:p>
      </dgm:t>
    </dgm:pt>
    <dgm:pt modelId="{E7E06F4B-B727-4079-9280-4CC2CD10C3E9}" type="pres">
      <dgm:prSet presAssocID="{E76B3C8C-1753-4468-A93E-FC39CC064E8A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fr-FR"/>
        </a:p>
      </dgm:t>
    </dgm:pt>
    <dgm:pt modelId="{DC7E80A5-28DC-4A9F-9089-AD3411818FE1}" type="pres">
      <dgm:prSet presAssocID="{3986F49F-5BF7-48DA-A7B5-B8F9A2C3F44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fr-FR"/>
        </a:p>
      </dgm:t>
    </dgm:pt>
    <dgm:pt modelId="{78977854-AB70-4F5F-BDE4-E22573F7D1D9}" type="pres">
      <dgm:prSet presAssocID="{3986F49F-5BF7-48DA-A7B5-B8F9A2C3F44C}" presName="Accent1" presStyleLbl="node1" presStyleIdx="0" presStyleCnt="13"/>
      <dgm:spPr/>
    </dgm:pt>
    <dgm:pt modelId="{2825B0DD-C862-46AF-A135-32BD2EFC8F54}" type="pres">
      <dgm:prSet presAssocID="{3986F49F-5BF7-48DA-A7B5-B8F9A2C3F44C}" presName="Accent2" presStyleLbl="node1" presStyleIdx="1" presStyleCnt="13"/>
      <dgm:spPr/>
    </dgm:pt>
    <dgm:pt modelId="{761751DB-95A0-41A4-BB5B-9298A57B1B68}" type="pres">
      <dgm:prSet presAssocID="{3986F49F-5BF7-48DA-A7B5-B8F9A2C3F44C}" presName="Accent3" presStyleLbl="node1" presStyleIdx="2" presStyleCnt="13"/>
      <dgm:spPr/>
    </dgm:pt>
    <dgm:pt modelId="{715B73DD-6D69-429D-8280-59C544213A75}" type="pres">
      <dgm:prSet presAssocID="{3986F49F-5BF7-48DA-A7B5-B8F9A2C3F44C}" presName="Accent4" presStyleLbl="node1" presStyleIdx="3" presStyleCnt="13" custLinFactX="23685" custLinFactY="-8919" custLinFactNeighborX="100000" custLinFactNeighborY="-100000"/>
      <dgm:spPr/>
    </dgm:pt>
    <dgm:pt modelId="{2C028D2A-38A6-4139-A4ED-D8BDAB6E29D2}" type="pres">
      <dgm:prSet presAssocID="{3986F49F-5BF7-48DA-A7B5-B8F9A2C3F44C}" presName="Accent5" presStyleLbl="node1" presStyleIdx="4" presStyleCnt="13"/>
      <dgm:spPr/>
    </dgm:pt>
    <dgm:pt modelId="{C5947617-B90C-4BE2-813E-A0982EEDC1F0}" type="pres">
      <dgm:prSet presAssocID="{3986F49F-5BF7-48DA-A7B5-B8F9A2C3F44C}" presName="Accent6" presStyleLbl="node1" presStyleIdx="5" presStyleCnt="13"/>
      <dgm:spPr/>
    </dgm:pt>
    <dgm:pt modelId="{26762346-E810-49B2-99CB-4BA4A71811A6}" type="pres">
      <dgm:prSet presAssocID="{15F5E168-6BCF-4325-8895-36931742685B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102BCA82-181A-4D4F-AB7A-11257C3689B0}" type="pres">
      <dgm:prSet presAssocID="{15F5E168-6BCF-4325-8895-36931742685B}" presName="Accent7" presStyleCnt="0"/>
      <dgm:spPr/>
    </dgm:pt>
    <dgm:pt modelId="{AD28A19D-06E2-4FBC-933F-9A98918F27FE}" type="pres">
      <dgm:prSet presAssocID="{15F5E168-6BCF-4325-8895-36931742685B}" presName="AccentHold1" presStyleLbl="node1" presStyleIdx="7" presStyleCnt="13"/>
      <dgm:spPr/>
    </dgm:pt>
    <dgm:pt modelId="{CB21E373-4CA2-48FD-B08D-B19C1A6A96D3}" type="pres">
      <dgm:prSet presAssocID="{15F5E168-6BCF-4325-8895-36931742685B}" presName="Accent8" presStyleCnt="0"/>
      <dgm:spPr/>
    </dgm:pt>
    <dgm:pt modelId="{AB52CCAC-4D59-4635-8329-F00933D476D8}" type="pres">
      <dgm:prSet presAssocID="{15F5E168-6BCF-4325-8895-36931742685B}" presName="AccentHold2" presStyleLbl="node1" presStyleIdx="8" presStyleCnt="13"/>
      <dgm:spPr/>
    </dgm:pt>
    <dgm:pt modelId="{5F03372D-EC0A-4568-910D-98036025F6D8}" type="pres">
      <dgm:prSet presAssocID="{41B7CABF-6F2A-4DD2-9516-4F6A636CF534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fr-FR"/>
        </a:p>
      </dgm:t>
    </dgm:pt>
    <dgm:pt modelId="{E35D24A3-CC45-4325-B447-740F663C84A0}" type="pres">
      <dgm:prSet presAssocID="{41B7CABF-6F2A-4DD2-9516-4F6A636CF534}" presName="Accent9" presStyleCnt="0"/>
      <dgm:spPr/>
    </dgm:pt>
    <dgm:pt modelId="{E2A032BA-BAA7-4893-95C7-2E760FD0CBFB}" type="pres">
      <dgm:prSet presAssocID="{41B7CABF-6F2A-4DD2-9516-4F6A636CF534}" presName="AccentHold1" presStyleLbl="node1" presStyleIdx="10" presStyleCnt="13"/>
      <dgm:spPr/>
    </dgm:pt>
    <dgm:pt modelId="{43E6A98D-770D-4903-8584-F32E0FF73492}" type="pres">
      <dgm:prSet presAssocID="{41B7CABF-6F2A-4DD2-9516-4F6A636CF534}" presName="Accent10" presStyleCnt="0"/>
      <dgm:spPr/>
    </dgm:pt>
    <dgm:pt modelId="{DFD864EE-AC47-4CA9-8DF2-FD83DC9D591E}" type="pres">
      <dgm:prSet presAssocID="{41B7CABF-6F2A-4DD2-9516-4F6A636CF534}" presName="AccentHold2" presStyleLbl="node1" presStyleIdx="11" presStyleCnt="13"/>
      <dgm:spPr/>
    </dgm:pt>
    <dgm:pt modelId="{453F97AD-68DB-4D5B-BFEE-DF050B6648A7}" type="pres">
      <dgm:prSet presAssocID="{41B7CABF-6F2A-4DD2-9516-4F6A636CF534}" presName="Accent11" presStyleCnt="0"/>
      <dgm:spPr/>
    </dgm:pt>
    <dgm:pt modelId="{BCF72776-F1DC-4414-9D46-9FA72149050C}" type="pres">
      <dgm:prSet presAssocID="{41B7CABF-6F2A-4DD2-9516-4F6A636CF534}" presName="AccentHold3" presStyleLbl="node1" presStyleIdx="12" presStyleCnt="13"/>
      <dgm:spPr/>
    </dgm:pt>
  </dgm:ptLst>
  <dgm:cxnLst>
    <dgm:cxn modelId="{9AD8E7B9-C48B-4E2B-A74C-0806B1C785B2}" type="presOf" srcId="{41B7CABF-6F2A-4DD2-9516-4F6A636CF534}" destId="{5F03372D-EC0A-4568-910D-98036025F6D8}" srcOrd="0" destOrd="0" presId="urn:microsoft.com/office/officeart/2009/3/layout/CircleRelationship"/>
    <dgm:cxn modelId="{02DC3820-F8E5-4EAE-B76C-A8940C777B36}" type="presOf" srcId="{15F5E168-6BCF-4325-8895-36931742685B}" destId="{26762346-E810-49B2-99CB-4BA4A71811A6}" srcOrd="0" destOrd="0" presId="urn:microsoft.com/office/officeart/2009/3/layout/CircleRelationship"/>
    <dgm:cxn modelId="{0C6ACF3E-4B6A-494F-9F1B-4D308E3A58A3}" type="presOf" srcId="{E76B3C8C-1753-4468-A93E-FC39CC064E8A}" destId="{E7E06F4B-B727-4079-9280-4CC2CD10C3E9}" srcOrd="0" destOrd="0" presId="urn:microsoft.com/office/officeart/2009/3/layout/CircleRelationship"/>
    <dgm:cxn modelId="{CF5A793D-BFE1-447B-957A-E661A5E769A4}" srcId="{3986F49F-5BF7-48DA-A7B5-B8F9A2C3F44C}" destId="{41B7CABF-6F2A-4DD2-9516-4F6A636CF534}" srcOrd="1" destOrd="0" parTransId="{CBF14A8A-A317-4155-8BD9-462718FBD0B7}" sibTransId="{62009C35-BDE1-43A0-AF1D-545415BDD7A9}"/>
    <dgm:cxn modelId="{3C81A56E-8D0A-44B5-8367-A37070506AE7}" type="presOf" srcId="{3986F49F-5BF7-48DA-A7B5-B8F9A2C3F44C}" destId="{DC7E80A5-28DC-4A9F-9089-AD3411818FE1}" srcOrd="0" destOrd="0" presId="urn:microsoft.com/office/officeart/2009/3/layout/CircleRelationship"/>
    <dgm:cxn modelId="{5E844B45-0DE1-4CDE-856C-E175E20A439C}" srcId="{E76B3C8C-1753-4468-A93E-FC39CC064E8A}" destId="{3986F49F-5BF7-48DA-A7B5-B8F9A2C3F44C}" srcOrd="0" destOrd="0" parTransId="{209E489A-C544-4222-B160-556D89035E20}" sibTransId="{42ADD4D6-55AA-49F1-A5B8-D7029FF9E14B}"/>
    <dgm:cxn modelId="{CE290195-A437-4CDB-A361-3BB90F594F57}" srcId="{3986F49F-5BF7-48DA-A7B5-B8F9A2C3F44C}" destId="{15F5E168-6BCF-4325-8895-36931742685B}" srcOrd="0" destOrd="0" parTransId="{E1895D22-3310-4321-8B86-7AC2A215ABCD}" sibTransId="{BE77421D-F890-4103-9F09-2FEE09D613B7}"/>
    <dgm:cxn modelId="{13CE4479-DE33-4CEF-BF23-5BEED7A12B20}" type="presParOf" srcId="{E7E06F4B-B727-4079-9280-4CC2CD10C3E9}" destId="{DC7E80A5-28DC-4A9F-9089-AD3411818FE1}" srcOrd="0" destOrd="0" presId="urn:microsoft.com/office/officeart/2009/3/layout/CircleRelationship"/>
    <dgm:cxn modelId="{75BE1FEC-EEB9-4C0C-8C10-B1AA9EFD5A64}" type="presParOf" srcId="{E7E06F4B-B727-4079-9280-4CC2CD10C3E9}" destId="{78977854-AB70-4F5F-BDE4-E22573F7D1D9}" srcOrd="1" destOrd="0" presId="urn:microsoft.com/office/officeart/2009/3/layout/CircleRelationship"/>
    <dgm:cxn modelId="{303FC93C-F1A1-47F1-AAD9-FA3D48C56784}" type="presParOf" srcId="{E7E06F4B-B727-4079-9280-4CC2CD10C3E9}" destId="{2825B0DD-C862-46AF-A135-32BD2EFC8F54}" srcOrd="2" destOrd="0" presId="urn:microsoft.com/office/officeart/2009/3/layout/CircleRelationship"/>
    <dgm:cxn modelId="{D455396E-565A-4FC1-9661-8DF5419CE8DF}" type="presParOf" srcId="{E7E06F4B-B727-4079-9280-4CC2CD10C3E9}" destId="{761751DB-95A0-41A4-BB5B-9298A57B1B68}" srcOrd="3" destOrd="0" presId="urn:microsoft.com/office/officeart/2009/3/layout/CircleRelationship"/>
    <dgm:cxn modelId="{C0DF1F9A-345A-4F79-8BCD-379CAEE069DA}" type="presParOf" srcId="{E7E06F4B-B727-4079-9280-4CC2CD10C3E9}" destId="{715B73DD-6D69-429D-8280-59C544213A75}" srcOrd="4" destOrd="0" presId="urn:microsoft.com/office/officeart/2009/3/layout/CircleRelationship"/>
    <dgm:cxn modelId="{9952FAE7-5B3D-448A-9594-25DD644F862D}" type="presParOf" srcId="{E7E06F4B-B727-4079-9280-4CC2CD10C3E9}" destId="{2C028D2A-38A6-4139-A4ED-D8BDAB6E29D2}" srcOrd="5" destOrd="0" presId="urn:microsoft.com/office/officeart/2009/3/layout/CircleRelationship"/>
    <dgm:cxn modelId="{B043CF1D-7B6E-43EF-B1D0-04117F042EB9}" type="presParOf" srcId="{E7E06F4B-B727-4079-9280-4CC2CD10C3E9}" destId="{C5947617-B90C-4BE2-813E-A0982EEDC1F0}" srcOrd="6" destOrd="0" presId="urn:microsoft.com/office/officeart/2009/3/layout/CircleRelationship"/>
    <dgm:cxn modelId="{468575CA-27DB-49BB-B1F7-9AEA7F812959}" type="presParOf" srcId="{E7E06F4B-B727-4079-9280-4CC2CD10C3E9}" destId="{26762346-E810-49B2-99CB-4BA4A71811A6}" srcOrd="7" destOrd="0" presId="urn:microsoft.com/office/officeart/2009/3/layout/CircleRelationship"/>
    <dgm:cxn modelId="{6F20E54B-20FC-46B7-BBD4-BE1B35B6A5FD}" type="presParOf" srcId="{E7E06F4B-B727-4079-9280-4CC2CD10C3E9}" destId="{102BCA82-181A-4D4F-AB7A-11257C3689B0}" srcOrd="8" destOrd="0" presId="urn:microsoft.com/office/officeart/2009/3/layout/CircleRelationship"/>
    <dgm:cxn modelId="{E45B50CC-EA45-4DD6-92C9-1713B35383E8}" type="presParOf" srcId="{102BCA82-181A-4D4F-AB7A-11257C3689B0}" destId="{AD28A19D-06E2-4FBC-933F-9A98918F27FE}" srcOrd="0" destOrd="0" presId="urn:microsoft.com/office/officeart/2009/3/layout/CircleRelationship"/>
    <dgm:cxn modelId="{CCF19566-3D93-4477-A144-04E668577894}" type="presParOf" srcId="{E7E06F4B-B727-4079-9280-4CC2CD10C3E9}" destId="{CB21E373-4CA2-48FD-B08D-B19C1A6A96D3}" srcOrd="9" destOrd="0" presId="urn:microsoft.com/office/officeart/2009/3/layout/CircleRelationship"/>
    <dgm:cxn modelId="{07C5D2BA-D501-4013-9726-A401F4D1CD2E}" type="presParOf" srcId="{CB21E373-4CA2-48FD-B08D-B19C1A6A96D3}" destId="{AB52CCAC-4D59-4635-8329-F00933D476D8}" srcOrd="0" destOrd="0" presId="urn:microsoft.com/office/officeart/2009/3/layout/CircleRelationship"/>
    <dgm:cxn modelId="{194A549F-67AB-44C6-A231-440795192085}" type="presParOf" srcId="{E7E06F4B-B727-4079-9280-4CC2CD10C3E9}" destId="{5F03372D-EC0A-4568-910D-98036025F6D8}" srcOrd="10" destOrd="0" presId="urn:microsoft.com/office/officeart/2009/3/layout/CircleRelationship"/>
    <dgm:cxn modelId="{BF199602-9676-4F2E-B930-F8F39C0A435E}" type="presParOf" srcId="{E7E06F4B-B727-4079-9280-4CC2CD10C3E9}" destId="{E35D24A3-CC45-4325-B447-740F663C84A0}" srcOrd="11" destOrd="0" presId="urn:microsoft.com/office/officeart/2009/3/layout/CircleRelationship"/>
    <dgm:cxn modelId="{F3850F0B-4EDC-479F-BFEB-43478B1F8E34}" type="presParOf" srcId="{E35D24A3-CC45-4325-B447-740F663C84A0}" destId="{E2A032BA-BAA7-4893-95C7-2E760FD0CBFB}" srcOrd="0" destOrd="0" presId="urn:microsoft.com/office/officeart/2009/3/layout/CircleRelationship"/>
    <dgm:cxn modelId="{4A18277D-9CAE-41DD-B87A-377918EBEF78}" type="presParOf" srcId="{E7E06F4B-B727-4079-9280-4CC2CD10C3E9}" destId="{43E6A98D-770D-4903-8584-F32E0FF73492}" srcOrd="12" destOrd="0" presId="urn:microsoft.com/office/officeart/2009/3/layout/CircleRelationship"/>
    <dgm:cxn modelId="{8F0A7F38-C1DC-4260-9C62-9CB5D33C2BCB}" type="presParOf" srcId="{43E6A98D-770D-4903-8584-F32E0FF73492}" destId="{DFD864EE-AC47-4CA9-8DF2-FD83DC9D591E}" srcOrd="0" destOrd="0" presId="urn:microsoft.com/office/officeart/2009/3/layout/CircleRelationship"/>
    <dgm:cxn modelId="{88EA8D9A-F1BF-4ED7-A29B-E7035BEFFCF8}" type="presParOf" srcId="{E7E06F4B-B727-4079-9280-4CC2CD10C3E9}" destId="{453F97AD-68DB-4D5B-BFEE-DF050B6648A7}" srcOrd="13" destOrd="0" presId="urn:microsoft.com/office/officeart/2009/3/layout/CircleRelationship"/>
    <dgm:cxn modelId="{A83307F2-4ABC-42C1-B664-8BFEA1268AFB}" type="presParOf" srcId="{453F97AD-68DB-4D5B-BFEE-DF050B6648A7}" destId="{BCF72776-F1DC-4414-9D46-9FA72149050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1DD9C5-9470-4900-9283-A6DAE7BB6282}" type="doc">
      <dgm:prSet loTypeId="urn:microsoft.com/office/officeart/2005/8/layout/chart3" loCatId="cycle" qsTypeId="urn:microsoft.com/office/officeart/2005/8/quickstyle/simple1" qsCatId="simple" csTypeId="urn:microsoft.com/office/officeart/2005/8/colors/accent1_3" csCatId="accent1" phldr="1"/>
      <dgm:spPr/>
    </dgm:pt>
    <dgm:pt modelId="{922777B3-6AED-4BCB-AA4C-082569CB3447}">
      <dgm:prSet phldrT="[Texte]"/>
      <dgm:spPr/>
      <dgm:t>
        <a:bodyPr/>
        <a:lstStyle/>
        <a:p>
          <a:r>
            <a:rPr lang="fr-FR" dirty="0"/>
            <a:t>Intégrer la relation client dans un cadre « omnicanal »</a:t>
          </a:r>
        </a:p>
      </dgm:t>
    </dgm:pt>
    <dgm:pt modelId="{E5AAE2B2-2193-4252-97AB-6E02BCBE3A68}" type="parTrans" cxnId="{B77BFDB7-3667-46A7-98CC-893458961108}">
      <dgm:prSet/>
      <dgm:spPr/>
      <dgm:t>
        <a:bodyPr/>
        <a:lstStyle/>
        <a:p>
          <a:endParaRPr lang="fr-FR"/>
        </a:p>
      </dgm:t>
    </dgm:pt>
    <dgm:pt modelId="{C2EAC00F-92E6-435C-8F79-5B57080608B9}" type="sibTrans" cxnId="{B77BFDB7-3667-46A7-98CC-893458961108}">
      <dgm:prSet/>
      <dgm:spPr/>
      <dgm:t>
        <a:bodyPr/>
        <a:lstStyle/>
        <a:p>
          <a:endParaRPr lang="fr-FR"/>
        </a:p>
      </dgm:t>
    </dgm:pt>
    <dgm:pt modelId="{C7E998E0-2EE6-4F4C-8B32-1B1D2661705E}">
      <dgm:prSet/>
      <dgm:spPr/>
      <dgm:t>
        <a:bodyPr/>
        <a:lstStyle/>
        <a:p>
          <a:r>
            <a:rPr lang="fr-FR" dirty="0"/>
            <a:t>Assurer le suivi de la relation client</a:t>
          </a:r>
        </a:p>
      </dgm:t>
    </dgm:pt>
    <dgm:pt modelId="{24B3609A-C641-45EA-9E72-B447645219A0}" type="parTrans" cxnId="{14FA0DA2-C33F-4C1E-B387-F407DFFD015E}">
      <dgm:prSet/>
      <dgm:spPr/>
      <dgm:t>
        <a:bodyPr/>
        <a:lstStyle/>
        <a:p>
          <a:endParaRPr lang="fr-FR"/>
        </a:p>
      </dgm:t>
    </dgm:pt>
    <dgm:pt modelId="{422F0102-0633-48BB-8F4B-1B1F4C7BADC0}" type="sibTrans" cxnId="{14FA0DA2-C33F-4C1E-B387-F407DFFD015E}">
      <dgm:prSet/>
      <dgm:spPr/>
      <dgm:t>
        <a:bodyPr/>
        <a:lstStyle/>
        <a:p>
          <a:endParaRPr lang="fr-FR"/>
        </a:p>
      </dgm:t>
    </dgm:pt>
    <dgm:pt modelId="{F6B25D97-BE2B-4695-908E-53A3EF98131A}">
      <dgm:prSet/>
      <dgm:spPr/>
      <dgm:t>
        <a:bodyPr/>
        <a:lstStyle/>
        <a:p>
          <a:r>
            <a:rPr lang="fr-FR"/>
            <a:t>Collecter et exploiter l’information dans le cadre de la relation client</a:t>
          </a:r>
          <a:endParaRPr lang="fr-FR" dirty="0"/>
        </a:p>
      </dgm:t>
    </dgm:pt>
    <dgm:pt modelId="{F0756907-1139-4EC9-B785-8CD481580A67}" type="parTrans" cxnId="{56EFFD89-CC2F-4C2E-AE3D-BB068AE35988}">
      <dgm:prSet/>
      <dgm:spPr/>
      <dgm:t>
        <a:bodyPr/>
        <a:lstStyle/>
        <a:p>
          <a:endParaRPr lang="fr-FR"/>
        </a:p>
      </dgm:t>
    </dgm:pt>
    <dgm:pt modelId="{F69086E9-87A7-49BE-B1A2-59133492045D}" type="sibTrans" cxnId="{56EFFD89-CC2F-4C2E-AE3D-BB068AE35988}">
      <dgm:prSet/>
      <dgm:spPr/>
      <dgm:t>
        <a:bodyPr/>
        <a:lstStyle/>
        <a:p>
          <a:endParaRPr lang="fr-FR"/>
        </a:p>
      </dgm:t>
    </dgm:pt>
    <dgm:pt modelId="{A882959F-99D1-47BD-B6B0-CE2C6E9C65B1}" type="pres">
      <dgm:prSet presAssocID="{BA1DD9C5-9470-4900-9283-A6DAE7BB6282}" presName="compositeShape" presStyleCnt="0">
        <dgm:presLayoutVars>
          <dgm:chMax val="7"/>
          <dgm:dir/>
          <dgm:resizeHandles val="exact"/>
        </dgm:presLayoutVars>
      </dgm:prSet>
      <dgm:spPr/>
    </dgm:pt>
    <dgm:pt modelId="{4D0E9C7A-BFCD-4749-8B69-CAD7D96F54FE}" type="pres">
      <dgm:prSet presAssocID="{BA1DD9C5-9470-4900-9283-A6DAE7BB6282}" presName="wedge1" presStyleLbl="node1" presStyleIdx="0" presStyleCnt="3" custScaleX="99564" custScaleY="99493" custLinFactNeighborX="-4957" custLinFactNeighborY="2859"/>
      <dgm:spPr/>
      <dgm:t>
        <a:bodyPr/>
        <a:lstStyle/>
        <a:p>
          <a:endParaRPr lang="fr-FR"/>
        </a:p>
      </dgm:t>
    </dgm:pt>
    <dgm:pt modelId="{04541F04-CF1B-4DBD-9B0D-135A8EAAD9F7}" type="pres">
      <dgm:prSet presAssocID="{BA1DD9C5-9470-4900-9283-A6DAE7BB628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FC9229-2C62-4D71-BC61-72B05EE88FEE}" type="pres">
      <dgm:prSet presAssocID="{BA1DD9C5-9470-4900-9283-A6DAE7BB6282}" presName="wedge2" presStyleLbl="node1" presStyleIdx="1" presStyleCnt="3"/>
      <dgm:spPr/>
      <dgm:t>
        <a:bodyPr/>
        <a:lstStyle/>
        <a:p>
          <a:endParaRPr lang="fr-FR"/>
        </a:p>
      </dgm:t>
    </dgm:pt>
    <dgm:pt modelId="{BC2ED28A-5288-4F2E-9ACE-49285E5250B6}" type="pres">
      <dgm:prSet presAssocID="{BA1DD9C5-9470-4900-9283-A6DAE7BB628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48AB1F-D6FC-4D84-9121-2D6015817A1D}" type="pres">
      <dgm:prSet presAssocID="{BA1DD9C5-9470-4900-9283-A6DAE7BB6282}" presName="wedge3" presStyleLbl="node1" presStyleIdx="2" presStyleCnt="3"/>
      <dgm:spPr/>
      <dgm:t>
        <a:bodyPr/>
        <a:lstStyle/>
        <a:p>
          <a:endParaRPr lang="fr-FR"/>
        </a:p>
      </dgm:t>
    </dgm:pt>
    <dgm:pt modelId="{548A7C64-9D81-4B4B-8906-C758577FCF47}" type="pres">
      <dgm:prSet presAssocID="{BA1DD9C5-9470-4900-9283-A6DAE7BB628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B2249EE-C423-4835-B9B1-31665A9FF287}" type="presOf" srcId="{C7E998E0-2EE6-4F4C-8B32-1B1D2661705E}" destId="{56FC9229-2C62-4D71-BC61-72B05EE88FEE}" srcOrd="0" destOrd="0" presId="urn:microsoft.com/office/officeart/2005/8/layout/chart3"/>
    <dgm:cxn modelId="{908ADECD-D300-4889-953B-3286C6EB61EC}" type="presOf" srcId="{C7E998E0-2EE6-4F4C-8B32-1B1D2661705E}" destId="{BC2ED28A-5288-4F2E-9ACE-49285E5250B6}" srcOrd="1" destOrd="0" presId="urn:microsoft.com/office/officeart/2005/8/layout/chart3"/>
    <dgm:cxn modelId="{77EF8368-B429-4089-B00F-9B2FABD47BE8}" type="presOf" srcId="{F6B25D97-BE2B-4695-908E-53A3EF98131A}" destId="{548A7C64-9D81-4B4B-8906-C758577FCF47}" srcOrd="1" destOrd="0" presId="urn:microsoft.com/office/officeart/2005/8/layout/chart3"/>
    <dgm:cxn modelId="{56EFFD89-CC2F-4C2E-AE3D-BB068AE35988}" srcId="{BA1DD9C5-9470-4900-9283-A6DAE7BB6282}" destId="{F6B25D97-BE2B-4695-908E-53A3EF98131A}" srcOrd="2" destOrd="0" parTransId="{F0756907-1139-4EC9-B785-8CD481580A67}" sibTransId="{F69086E9-87A7-49BE-B1A2-59133492045D}"/>
    <dgm:cxn modelId="{14FA0DA2-C33F-4C1E-B387-F407DFFD015E}" srcId="{BA1DD9C5-9470-4900-9283-A6DAE7BB6282}" destId="{C7E998E0-2EE6-4F4C-8B32-1B1D2661705E}" srcOrd="1" destOrd="0" parTransId="{24B3609A-C641-45EA-9E72-B447645219A0}" sibTransId="{422F0102-0633-48BB-8F4B-1B1F4C7BADC0}"/>
    <dgm:cxn modelId="{985B39F2-B59E-4FB2-B154-A2AAEF1E36BC}" type="presOf" srcId="{922777B3-6AED-4BCB-AA4C-082569CB3447}" destId="{04541F04-CF1B-4DBD-9B0D-135A8EAAD9F7}" srcOrd="1" destOrd="0" presId="urn:microsoft.com/office/officeart/2005/8/layout/chart3"/>
    <dgm:cxn modelId="{8A6E5923-FD81-411A-985E-A3DF9EAB2D80}" type="presOf" srcId="{922777B3-6AED-4BCB-AA4C-082569CB3447}" destId="{4D0E9C7A-BFCD-4749-8B69-CAD7D96F54FE}" srcOrd="0" destOrd="0" presId="urn:microsoft.com/office/officeart/2005/8/layout/chart3"/>
    <dgm:cxn modelId="{DAE86E49-C6AE-4F38-BD8C-D72724D5207A}" type="presOf" srcId="{F6B25D97-BE2B-4695-908E-53A3EF98131A}" destId="{9A48AB1F-D6FC-4D84-9121-2D6015817A1D}" srcOrd="0" destOrd="0" presId="urn:microsoft.com/office/officeart/2005/8/layout/chart3"/>
    <dgm:cxn modelId="{B4AE1FEB-5966-4A1B-9441-82FC76E58980}" type="presOf" srcId="{BA1DD9C5-9470-4900-9283-A6DAE7BB6282}" destId="{A882959F-99D1-47BD-B6B0-CE2C6E9C65B1}" srcOrd="0" destOrd="0" presId="urn:microsoft.com/office/officeart/2005/8/layout/chart3"/>
    <dgm:cxn modelId="{B77BFDB7-3667-46A7-98CC-893458961108}" srcId="{BA1DD9C5-9470-4900-9283-A6DAE7BB6282}" destId="{922777B3-6AED-4BCB-AA4C-082569CB3447}" srcOrd="0" destOrd="0" parTransId="{E5AAE2B2-2193-4252-97AB-6E02BCBE3A68}" sibTransId="{C2EAC00F-92E6-435C-8F79-5B57080608B9}"/>
    <dgm:cxn modelId="{73BA115F-117E-4F09-8764-72DA4F0FAD8A}" type="presParOf" srcId="{A882959F-99D1-47BD-B6B0-CE2C6E9C65B1}" destId="{4D0E9C7A-BFCD-4749-8B69-CAD7D96F54FE}" srcOrd="0" destOrd="0" presId="urn:microsoft.com/office/officeart/2005/8/layout/chart3"/>
    <dgm:cxn modelId="{894AC0A3-BC28-4C0C-B812-EC3A9584B728}" type="presParOf" srcId="{A882959F-99D1-47BD-B6B0-CE2C6E9C65B1}" destId="{04541F04-CF1B-4DBD-9B0D-135A8EAAD9F7}" srcOrd="1" destOrd="0" presId="urn:microsoft.com/office/officeart/2005/8/layout/chart3"/>
    <dgm:cxn modelId="{0486B5EE-70FA-4A21-8F64-DDEEEA2CA066}" type="presParOf" srcId="{A882959F-99D1-47BD-B6B0-CE2C6E9C65B1}" destId="{56FC9229-2C62-4D71-BC61-72B05EE88FEE}" srcOrd="2" destOrd="0" presId="urn:microsoft.com/office/officeart/2005/8/layout/chart3"/>
    <dgm:cxn modelId="{1CB6DA1B-37E7-4FBA-B967-F8B509FA209A}" type="presParOf" srcId="{A882959F-99D1-47BD-B6B0-CE2C6E9C65B1}" destId="{BC2ED28A-5288-4F2E-9ACE-49285E5250B6}" srcOrd="3" destOrd="0" presId="urn:microsoft.com/office/officeart/2005/8/layout/chart3"/>
    <dgm:cxn modelId="{476CDA38-0848-4253-BED5-9C651D5E4F86}" type="presParOf" srcId="{A882959F-99D1-47BD-B6B0-CE2C6E9C65B1}" destId="{9A48AB1F-D6FC-4D84-9121-2D6015817A1D}" srcOrd="4" destOrd="0" presId="urn:microsoft.com/office/officeart/2005/8/layout/chart3"/>
    <dgm:cxn modelId="{FECA82DD-BD1F-4E43-B49A-2D54E839B0CE}" type="presParOf" srcId="{A882959F-99D1-47BD-B6B0-CE2C6E9C65B1}" destId="{548A7C64-9D81-4B4B-8906-C758577FCF4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9EA671-B7DF-4C92-BF3D-CD5BFC3AF1FF}" type="doc">
      <dgm:prSet loTypeId="urn:microsoft.com/office/officeart/2005/8/layout/venn3" loCatId="relationship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fr-FR"/>
        </a:p>
      </dgm:t>
    </dgm:pt>
    <dgm:pt modelId="{96761582-540B-4D1C-852F-101DC1E878DA}">
      <dgm:prSet phldrT="[Texte]"/>
      <dgm:spPr/>
      <dgm:t>
        <a:bodyPr/>
        <a:lstStyle/>
        <a:p>
          <a:r>
            <a:rPr lang="fr-FR"/>
            <a:t>Gérer l’accueil multicanal</a:t>
          </a:r>
        </a:p>
      </dgm:t>
    </dgm:pt>
    <dgm:pt modelId="{7C43BF54-0C8B-47FC-8850-680C59506C31}" type="parTrans" cxnId="{C6C8CD56-0741-4C7E-8EB2-65D3B440DC96}">
      <dgm:prSet/>
      <dgm:spPr/>
      <dgm:t>
        <a:bodyPr/>
        <a:lstStyle/>
        <a:p>
          <a:endParaRPr lang="fr-FR"/>
        </a:p>
      </dgm:t>
    </dgm:pt>
    <dgm:pt modelId="{3948D19B-27A3-488C-9B5E-525DFE8B5F55}" type="sibTrans" cxnId="{C6C8CD56-0741-4C7E-8EB2-65D3B440DC96}">
      <dgm:prSet/>
      <dgm:spPr/>
      <dgm:t>
        <a:bodyPr/>
        <a:lstStyle/>
        <a:p>
          <a:endParaRPr lang="fr-FR"/>
        </a:p>
      </dgm:t>
    </dgm:pt>
    <dgm:pt modelId="{7BA77FC4-3555-47BD-9ACB-A2B15A0657F5}">
      <dgm:prSet/>
      <dgm:spPr/>
      <dgm:t>
        <a:bodyPr/>
        <a:lstStyle/>
        <a:p>
          <a:r>
            <a:rPr lang="fr-FR"/>
            <a:t>Gérer l’information</a:t>
          </a:r>
          <a:endParaRPr lang="fr-FR" dirty="0"/>
        </a:p>
      </dgm:t>
    </dgm:pt>
    <dgm:pt modelId="{A64D1E06-F107-4525-B85A-89BA8342C7B4}" type="parTrans" cxnId="{B7351202-5EB4-4887-8F0B-9B3F5CD96023}">
      <dgm:prSet/>
      <dgm:spPr/>
      <dgm:t>
        <a:bodyPr/>
        <a:lstStyle/>
        <a:p>
          <a:endParaRPr lang="fr-FR"/>
        </a:p>
      </dgm:t>
    </dgm:pt>
    <dgm:pt modelId="{D3177012-68AC-4E28-B149-9A47B8A7BCB4}" type="sibTrans" cxnId="{B7351202-5EB4-4887-8F0B-9B3F5CD96023}">
      <dgm:prSet/>
      <dgm:spPr/>
      <dgm:t>
        <a:bodyPr/>
        <a:lstStyle/>
        <a:p>
          <a:endParaRPr lang="fr-FR"/>
        </a:p>
      </dgm:t>
    </dgm:pt>
    <dgm:pt modelId="{225A7E4B-52F4-467B-89DF-2CE4CF57D815}">
      <dgm:prSet/>
      <dgm:spPr/>
      <dgm:t>
        <a:bodyPr/>
        <a:lstStyle/>
        <a:p>
          <a:r>
            <a:rPr lang="fr-FR"/>
            <a:t>Gérer la relation commerciale</a:t>
          </a:r>
          <a:endParaRPr lang="fr-FR" dirty="0"/>
        </a:p>
      </dgm:t>
    </dgm:pt>
    <dgm:pt modelId="{D74AF0F7-5E68-4ADC-963A-4AE7867FC532}" type="parTrans" cxnId="{4D789DEA-F838-4F85-8AFF-71A7CD5206D2}">
      <dgm:prSet/>
      <dgm:spPr/>
      <dgm:t>
        <a:bodyPr/>
        <a:lstStyle/>
        <a:p>
          <a:endParaRPr lang="fr-FR"/>
        </a:p>
      </dgm:t>
    </dgm:pt>
    <dgm:pt modelId="{DAAD25CE-1253-4256-B60C-EA0287683252}" type="sibTrans" cxnId="{4D789DEA-F838-4F85-8AFF-71A7CD5206D2}">
      <dgm:prSet/>
      <dgm:spPr/>
      <dgm:t>
        <a:bodyPr/>
        <a:lstStyle/>
        <a:p>
          <a:endParaRPr lang="fr-FR"/>
        </a:p>
      </dgm:t>
    </dgm:pt>
    <dgm:pt modelId="{579A37D2-117D-4086-8ECC-6706A9FA43B1}" type="pres">
      <dgm:prSet presAssocID="{FB9EA671-B7DF-4C92-BF3D-CD5BFC3AF1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CB21D41-6E0C-46E9-A3A1-1B21403C150F}" type="pres">
      <dgm:prSet presAssocID="{96761582-540B-4D1C-852F-101DC1E878D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08890F-E181-4846-97FE-BC545F76A267}" type="pres">
      <dgm:prSet presAssocID="{3948D19B-27A3-488C-9B5E-525DFE8B5F55}" presName="space" presStyleCnt="0"/>
      <dgm:spPr/>
    </dgm:pt>
    <dgm:pt modelId="{C1F6184D-F6FD-470B-AE28-161892A5755E}" type="pres">
      <dgm:prSet presAssocID="{7BA77FC4-3555-47BD-9ACB-A2B15A0657F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129003-43D3-4A23-9AC0-3E4379E08765}" type="pres">
      <dgm:prSet presAssocID="{D3177012-68AC-4E28-B149-9A47B8A7BCB4}" presName="space" presStyleCnt="0"/>
      <dgm:spPr/>
    </dgm:pt>
    <dgm:pt modelId="{22B4C3EE-7898-45C9-8C2E-8262989372A8}" type="pres">
      <dgm:prSet presAssocID="{225A7E4B-52F4-467B-89DF-2CE4CF57D81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81D79EF-7AAE-4BF1-A63C-3D6BD530130A}" type="presOf" srcId="{7BA77FC4-3555-47BD-9ACB-A2B15A0657F5}" destId="{C1F6184D-F6FD-470B-AE28-161892A5755E}" srcOrd="0" destOrd="0" presId="urn:microsoft.com/office/officeart/2005/8/layout/venn3"/>
    <dgm:cxn modelId="{224D8A9E-1399-4CAB-9D2D-B6F99F3797FA}" type="presOf" srcId="{FB9EA671-B7DF-4C92-BF3D-CD5BFC3AF1FF}" destId="{579A37D2-117D-4086-8ECC-6706A9FA43B1}" srcOrd="0" destOrd="0" presId="urn:microsoft.com/office/officeart/2005/8/layout/venn3"/>
    <dgm:cxn modelId="{4AE4F7DB-D11B-49CA-8E67-0573E88A21B0}" type="presOf" srcId="{225A7E4B-52F4-467B-89DF-2CE4CF57D815}" destId="{22B4C3EE-7898-45C9-8C2E-8262989372A8}" srcOrd="0" destOrd="0" presId="urn:microsoft.com/office/officeart/2005/8/layout/venn3"/>
    <dgm:cxn modelId="{4D789DEA-F838-4F85-8AFF-71A7CD5206D2}" srcId="{FB9EA671-B7DF-4C92-BF3D-CD5BFC3AF1FF}" destId="{225A7E4B-52F4-467B-89DF-2CE4CF57D815}" srcOrd="2" destOrd="0" parTransId="{D74AF0F7-5E68-4ADC-963A-4AE7867FC532}" sibTransId="{DAAD25CE-1253-4256-B60C-EA0287683252}"/>
    <dgm:cxn modelId="{C6C8CD56-0741-4C7E-8EB2-65D3B440DC96}" srcId="{FB9EA671-B7DF-4C92-BF3D-CD5BFC3AF1FF}" destId="{96761582-540B-4D1C-852F-101DC1E878DA}" srcOrd="0" destOrd="0" parTransId="{7C43BF54-0C8B-47FC-8850-680C59506C31}" sibTransId="{3948D19B-27A3-488C-9B5E-525DFE8B5F55}"/>
    <dgm:cxn modelId="{94A0C4A4-9384-4D30-9735-F5842C449A8D}" type="presOf" srcId="{96761582-540B-4D1C-852F-101DC1E878DA}" destId="{9CB21D41-6E0C-46E9-A3A1-1B21403C150F}" srcOrd="0" destOrd="0" presId="urn:microsoft.com/office/officeart/2005/8/layout/venn3"/>
    <dgm:cxn modelId="{B7351202-5EB4-4887-8F0B-9B3F5CD96023}" srcId="{FB9EA671-B7DF-4C92-BF3D-CD5BFC3AF1FF}" destId="{7BA77FC4-3555-47BD-9ACB-A2B15A0657F5}" srcOrd="1" destOrd="0" parTransId="{A64D1E06-F107-4525-B85A-89BA8342C7B4}" sibTransId="{D3177012-68AC-4E28-B149-9A47B8A7BCB4}"/>
    <dgm:cxn modelId="{59A3A3E9-0E2F-42CA-AA33-0D0CBC912E1F}" type="presParOf" srcId="{579A37D2-117D-4086-8ECC-6706A9FA43B1}" destId="{9CB21D41-6E0C-46E9-A3A1-1B21403C150F}" srcOrd="0" destOrd="0" presId="urn:microsoft.com/office/officeart/2005/8/layout/venn3"/>
    <dgm:cxn modelId="{7EA67588-34C1-4CAB-8CDF-33A5509B0189}" type="presParOf" srcId="{579A37D2-117D-4086-8ECC-6706A9FA43B1}" destId="{9808890F-E181-4846-97FE-BC545F76A267}" srcOrd="1" destOrd="0" presId="urn:microsoft.com/office/officeart/2005/8/layout/venn3"/>
    <dgm:cxn modelId="{AC6EA1AE-6735-4A75-A549-E507511CE51D}" type="presParOf" srcId="{579A37D2-117D-4086-8ECC-6706A9FA43B1}" destId="{C1F6184D-F6FD-470B-AE28-161892A5755E}" srcOrd="2" destOrd="0" presId="urn:microsoft.com/office/officeart/2005/8/layout/venn3"/>
    <dgm:cxn modelId="{C703904A-31AB-4CCC-9754-22FFFF46B5BC}" type="presParOf" srcId="{579A37D2-117D-4086-8ECC-6706A9FA43B1}" destId="{E2129003-43D3-4A23-9AC0-3E4379E08765}" srcOrd="3" destOrd="0" presId="urn:microsoft.com/office/officeart/2005/8/layout/venn3"/>
    <dgm:cxn modelId="{5A63FFAA-014B-4814-B686-AE4B5A711FCC}" type="presParOf" srcId="{579A37D2-117D-4086-8ECC-6706A9FA43B1}" destId="{22B4C3EE-7898-45C9-8C2E-8262989372A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5F9975-BB5E-49A9-A93F-F846E43851A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73C25F5-3CB3-4CC4-8D37-9BF9F91D2EBA}">
      <dgm:prSet phldrT="[Texte]"/>
      <dgm:spPr/>
      <dgm:t>
        <a:bodyPr/>
        <a:lstStyle/>
        <a:p>
          <a:r>
            <a:rPr lang="fr-FR" dirty="0"/>
            <a:t>Des débouchés et contextes multiples </a:t>
          </a:r>
        </a:p>
      </dgm:t>
    </dgm:pt>
    <dgm:pt modelId="{50136595-2544-41DE-B901-8FE399D38287}" type="parTrans" cxnId="{EB693785-731E-4B0F-AD91-4F89A4AAB5B9}">
      <dgm:prSet/>
      <dgm:spPr/>
      <dgm:t>
        <a:bodyPr/>
        <a:lstStyle/>
        <a:p>
          <a:endParaRPr lang="fr-FR"/>
        </a:p>
      </dgm:t>
    </dgm:pt>
    <dgm:pt modelId="{13EAD533-7BAD-4EF7-801D-B787EDC20C1D}" type="sibTrans" cxnId="{EB693785-731E-4B0F-AD91-4F89A4AAB5B9}">
      <dgm:prSet/>
      <dgm:spPr/>
      <dgm:t>
        <a:bodyPr/>
        <a:lstStyle/>
        <a:p>
          <a:endParaRPr lang="fr-FR"/>
        </a:p>
      </dgm:t>
    </dgm:pt>
    <dgm:pt modelId="{8FA64C64-50EC-4452-9E4E-8C957588F688}">
      <dgm:prSet phldrT="[Texte]"/>
      <dgm:spPr/>
      <dgm:t>
        <a:bodyPr/>
        <a:lstStyle/>
        <a:p>
          <a:r>
            <a:rPr lang="fr-FR" dirty="0"/>
            <a:t>Des métiers en expansion au cœur des stratégies commerciales</a:t>
          </a:r>
        </a:p>
      </dgm:t>
    </dgm:pt>
    <dgm:pt modelId="{4BD1A343-8177-418B-96A1-5B2604693F50}" type="parTrans" cxnId="{D949FF3B-EA33-46E0-BC1E-44CCF0E22958}">
      <dgm:prSet/>
      <dgm:spPr/>
      <dgm:t>
        <a:bodyPr/>
        <a:lstStyle/>
        <a:p>
          <a:endParaRPr lang="fr-FR"/>
        </a:p>
      </dgm:t>
    </dgm:pt>
    <dgm:pt modelId="{47375399-9835-4721-8522-0B507049331A}" type="sibTrans" cxnId="{D949FF3B-EA33-46E0-BC1E-44CCF0E22958}">
      <dgm:prSet/>
      <dgm:spPr/>
      <dgm:t>
        <a:bodyPr/>
        <a:lstStyle/>
        <a:p>
          <a:endParaRPr lang="fr-FR"/>
        </a:p>
      </dgm:t>
    </dgm:pt>
    <dgm:pt modelId="{6B8806C6-CE7B-48A7-B265-F802D39E9FFD}">
      <dgm:prSet phldrT="[Texte]"/>
      <dgm:spPr/>
      <dgm:t>
        <a:bodyPr/>
        <a:lstStyle/>
        <a:p>
          <a:r>
            <a:rPr lang="fr-FR" dirty="0"/>
            <a:t>Des activités variées</a:t>
          </a:r>
        </a:p>
      </dgm:t>
    </dgm:pt>
    <dgm:pt modelId="{5ECFB519-B7D9-4D48-9B76-4944A76C57F9}" type="parTrans" cxnId="{EB7938EF-947A-4FB2-9B5B-F30CBFFCB6DC}">
      <dgm:prSet/>
      <dgm:spPr/>
      <dgm:t>
        <a:bodyPr/>
        <a:lstStyle/>
        <a:p>
          <a:endParaRPr lang="fr-FR"/>
        </a:p>
      </dgm:t>
    </dgm:pt>
    <dgm:pt modelId="{039DC9DD-D77F-42EC-830A-AF1B642AE573}" type="sibTrans" cxnId="{EB7938EF-947A-4FB2-9B5B-F30CBFFCB6DC}">
      <dgm:prSet/>
      <dgm:spPr/>
      <dgm:t>
        <a:bodyPr/>
        <a:lstStyle/>
        <a:p>
          <a:endParaRPr lang="fr-FR"/>
        </a:p>
      </dgm:t>
    </dgm:pt>
    <dgm:pt modelId="{7679896D-FC23-4404-B77A-4E7079399879}">
      <dgm:prSet phldrT="[Texte]"/>
      <dgm:spPr/>
      <dgm:t>
        <a:bodyPr/>
        <a:lstStyle/>
        <a:p>
          <a:r>
            <a:rPr lang="fr-FR" dirty="0"/>
            <a:t>Une poursuite d’études</a:t>
          </a:r>
        </a:p>
      </dgm:t>
    </dgm:pt>
    <dgm:pt modelId="{0D48769B-6C93-4201-9960-14ACF371FD7D}" type="parTrans" cxnId="{8BCAC9AE-18AD-4943-974E-DBB19A6160AD}">
      <dgm:prSet/>
      <dgm:spPr/>
      <dgm:t>
        <a:bodyPr/>
        <a:lstStyle/>
        <a:p>
          <a:endParaRPr lang="fr-FR"/>
        </a:p>
      </dgm:t>
    </dgm:pt>
    <dgm:pt modelId="{B64C1E8A-3811-456D-8973-DA425E35F162}" type="sibTrans" cxnId="{8BCAC9AE-18AD-4943-974E-DBB19A6160AD}">
      <dgm:prSet/>
      <dgm:spPr/>
      <dgm:t>
        <a:bodyPr/>
        <a:lstStyle/>
        <a:p>
          <a:endParaRPr lang="fr-FR"/>
        </a:p>
      </dgm:t>
    </dgm:pt>
    <dgm:pt modelId="{6336662F-1DF2-44C2-9EB0-1C6F015E0A8E}" type="pres">
      <dgm:prSet presAssocID="{3A5F9975-BB5E-49A9-A93F-F846E43851A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fr-FR"/>
        </a:p>
      </dgm:t>
    </dgm:pt>
    <dgm:pt modelId="{9ADA6A3D-3B3D-4871-BB12-1010BAFBC2CF}" type="pres">
      <dgm:prSet presAssocID="{F73C25F5-3CB3-4CC4-8D37-9BF9F91D2EBA}" presName="text1" presStyleCnt="0"/>
      <dgm:spPr/>
    </dgm:pt>
    <dgm:pt modelId="{FED56BE2-52F3-4AE4-9F52-1D56BCCD06EE}" type="pres">
      <dgm:prSet presAssocID="{F73C25F5-3CB3-4CC4-8D37-9BF9F91D2EBA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F05B1D-8928-4E98-A04E-6238EA6D0F9D}" type="pres">
      <dgm:prSet presAssocID="{F73C25F5-3CB3-4CC4-8D37-9BF9F91D2EBA}" presName="textaccent1" presStyleCnt="0"/>
      <dgm:spPr/>
    </dgm:pt>
    <dgm:pt modelId="{E7D9E841-3A19-40BC-ACAE-D2FC8B9A2AAF}" type="pres">
      <dgm:prSet presAssocID="{F73C25F5-3CB3-4CC4-8D37-9BF9F91D2EBA}" presName="accentRepeatNode" presStyleLbl="solidAlignAcc1" presStyleIdx="0" presStyleCnt="8"/>
      <dgm:spPr/>
    </dgm:pt>
    <dgm:pt modelId="{85016A93-C31D-475F-98EE-E5A0837A3913}" type="pres">
      <dgm:prSet presAssocID="{13EAD533-7BAD-4EF7-801D-B787EDC20C1D}" presName="image1" presStyleCnt="0"/>
      <dgm:spPr/>
    </dgm:pt>
    <dgm:pt modelId="{B6863A17-4F79-44F7-AFB2-FE41DF40E294}" type="pres">
      <dgm:prSet presAssocID="{13EAD533-7BAD-4EF7-801D-B787EDC20C1D}" presName="imageRepeatNode" presStyleLbl="alignAcc1" presStyleIdx="0" presStyleCnt="4"/>
      <dgm:spPr/>
      <dgm:t>
        <a:bodyPr/>
        <a:lstStyle/>
        <a:p>
          <a:endParaRPr lang="fr-FR"/>
        </a:p>
      </dgm:t>
    </dgm:pt>
    <dgm:pt modelId="{0CB2B8F9-DA9E-4338-AE51-EAF3D8AFFDCC}" type="pres">
      <dgm:prSet presAssocID="{13EAD533-7BAD-4EF7-801D-B787EDC20C1D}" presName="imageaccent1" presStyleCnt="0"/>
      <dgm:spPr/>
    </dgm:pt>
    <dgm:pt modelId="{D854FD19-2B2D-434B-8493-EC187873E73E}" type="pres">
      <dgm:prSet presAssocID="{13EAD533-7BAD-4EF7-801D-B787EDC20C1D}" presName="accentRepeatNode" presStyleLbl="solidAlignAcc1" presStyleIdx="1" presStyleCnt="8"/>
      <dgm:spPr/>
    </dgm:pt>
    <dgm:pt modelId="{AF464332-23B3-4091-A790-5E8ADC26B803}" type="pres">
      <dgm:prSet presAssocID="{6B8806C6-CE7B-48A7-B265-F802D39E9FFD}" presName="text2" presStyleCnt="0"/>
      <dgm:spPr/>
    </dgm:pt>
    <dgm:pt modelId="{387D9F45-03AA-4C04-B9C3-AEE7A3CF2B70}" type="pres">
      <dgm:prSet presAssocID="{6B8806C6-CE7B-48A7-B265-F802D39E9FFD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EE6D2E-EC19-476F-9E37-64991A48F918}" type="pres">
      <dgm:prSet presAssocID="{6B8806C6-CE7B-48A7-B265-F802D39E9FFD}" presName="textaccent2" presStyleCnt="0"/>
      <dgm:spPr/>
    </dgm:pt>
    <dgm:pt modelId="{7D721C01-6BD3-47AA-BBDC-34ED30D10E99}" type="pres">
      <dgm:prSet presAssocID="{6B8806C6-CE7B-48A7-B265-F802D39E9FFD}" presName="accentRepeatNode" presStyleLbl="solidAlignAcc1" presStyleIdx="2" presStyleCnt="8"/>
      <dgm:spPr/>
    </dgm:pt>
    <dgm:pt modelId="{DB650E87-C148-4140-A5AC-47A1AD092CD5}" type="pres">
      <dgm:prSet presAssocID="{039DC9DD-D77F-42EC-830A-AF1B642AE573}" presName="image2" presStyleCnt="0"/>
      <dgm:spPr/>
    </dgm:pt>
    <dgm:pt modelId="{7CFCBFBD-A54E-4420-9074-96E560B28019}" type="pres">
      <dgm:prSet presAssocID="{039DC9DD-D77F-42EC-830A-AF1B642AE573}" presName="imageRepeatNode" presStyleLbl="alignAcc1" presStyleIdx="1" presStyleCnt="4"/>
      <dgm:spPr/>
      <dgm:t>
        <a:bodyPr/>
        <a:lstStyle/>
        <a:p>
          <a:endParaRPr lang="fr-FR"/>
        </a:p>
      </dgm:t>
    </dgm:pt>
    <dgm:pt modelId="{A0FD3221-3162-4786-B803-18A1F6278A1C}" type="pres">
      <dgm:prSet presAssocID="{039DC9DD-D77F-42EC-830A-AF1B642AE573}" presName="imageaccent2" presStyleCnt="0"/>
      <dgm:spPr/>
    </dgm:pt>
    <dgm:pt modelId="{B94903B3-6DA5-4357-AD2B-46CD8F0604E8}" type="pres">
      <dgm:prSet presAssocID="{039DC9DD-D77F-42EC-830A-AF1B642AE573}" presName="accentRepeatNode" presStyleLbl="solidAlignAcc1" presStyleIdx="3" presStyleCnt="8"/>
      <dgm:spPr/>
    </dgm:pt>
    <dgm:pt modelId="{B4B1678F-88F5-440D-A338-BDC05C565C89}" type="pres">
      <dgm:prSet presAssocID="{8FA64C64-50EC-4452-9E4E-8C957588F688}" presName="text3" presStyleCnt="0"/>
      <dgm:spPr/>
    </dgm:pt>
    <dgm:pt modelId="{84A4A5D7-5291-4D1E-AA94-376E8BA8C837}" type="pres">
      <dgm:prSet presAssocID="{8FA64C64-50EC-4452-9E4E-8C957588F688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79F85F-92B3-4A1D-8C5D-1D2732B50174}" type="pres">
      <dgm:prSet presAssocID="{8FA64C64-50EC-4452-9E4E-8C957588F688}" presName="textaccent3" presStyleCnt="0"/>
      <dgm:spPr/>
    </dgm:pt>
    <dgm:pt modelId="{62330F1D-8EF7-4128-844C-BC10D319153E}" type="pres">
      <dgm:prSet presAssocID="{8FA64C64-50EC-4452-9E4E-8C957588F688}" presName="accentRepeatNode" presStyleLbl="solidAlignAcc1" presStyleIdx="4" presStyleCnt="8"/>
      <dgm:spPr/>
    </dgm:pt>
    <dgm:pt modelId="{689CB123-6D67-4DD7-9DD9-9339A3CB9FE5}" type="pres">
      <dgm:prSet presAssocID="{47375399-9835-4721-8522-0B507049331A}" presName="image3" presStyleCnt="0"/>
      <dgm:spPr/>
    </dgm:pt>
    <dgm:pt modelId="{651A9BF8-412B-40B9-B9DF-6901AC3FF01B}" type="pres">
      <dgm:prSet presAssocID="{47375399-9835-4721-8522-0B507049331A}" presName="imageRepeatNode" presStyleLbl="alignAcc1" presStyleIdx="2" presStyleCnt="4"/>
      <dgm:spPr/>
      <dgm:t>
        <a:bodyPr/>
        <a:lstStyle/>
        <a:p>
          <a:endParaRPr lang="fr-FR"/>
        </a:p>
      </dgm:t>
    </dgm:pt>
    <dgm:pt modelId="{10D0938A-93B7-44A1-945B-B23823983A30}" type="pres">
      <dgm:prSet presAssocID="{47375399-9835-4721-8522-0B507049331A}" presName="imageaccent3" presStyleCnt="0"/>
      <dgm:spPr/>
    </dgm:pt>
    <dgm:pt modelId="{9229D999-304D-4AFB-9A01-47E0FCDBEB09}" type="pres">
      <dgm:prSet presAssocID="{47375399-9835-4721-8522-0B507049331A}" presName="accentRepeatNode" presStyleLbl="solidAlignAcc1" presStyleIdx="5" presStyleCnt="8"/>
      <dgm:spPr/>
    </dgm:pt>
    <dgm:pt modelId="{2CCA8A2D-4F6E-4969-8CF3-FBD6F1ED9732}" type="pres">
      <dgm:prSet presAssocID="{7679896D-FC23-4404-B77A-4E7079399879}" presName="text4" presStyleCnt="0"/>
      <dgm:spPr/>
    </dgm:pt>
    <dgm:pt modelId="{A4D2DB33-0FC0-4479-ACF4-4DA65BAD2492}" type="pres">
      <dgm:prSet presAssocID="{7679896D-FC23-4404-B77A-4E7079399879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56C176-0247-4532-8349-31D4E5B98633}" type="pres">
      <dgm:prSet presAssocID="{7679896D-FC23-4404-B77A-4E7079399879}" presName="textaccent4" presStyleCnt="0"/>
      <dgm:spPr/>
    </dgm:pt>
    <dgm:pt modelId="{D177459A-1900-4107-84DC-240C50CB2912}" type="pres">
      <dgm:prSet presAssocID="{7679896D-FC23-4404-B77A-4E7079399879}" presName="accentRepeatNode" presStyleLbl="solidAlignAcc1" presStyleIdx="6" presStyleCnt="8"/>
      <dgm:spPr/>
    </dgm:pt>
    <dgm:pt modelId="{9B9F06F1-9AA8-4156-B4CD-071A0EE15B17}" type="pres">
      <dgm:prSet presAssocID="{B64C1E8A-3811-456D-8973-DA425E35F162}" presName="image4" presStyleCnt="0"/>
      <dgm:spPr/>
    </dgm:pt>
    <dgm:pt modelId="{EAFADE04-62E0-4D92-8B7F-9D2A82D36E76}" type="pres">
      <dgm:prSet presAssocID="{B64C1E8A-3811-456D-8973-DA425E35F162}" presName="imageRepeatNode" presStyleLbl="alignAcc1" presStyleIdx="3" presStyleCnt="4"/>
      <dgm:spPr/>
      <dgm:t>
        <a:bodyPr/>
        <a:lstStyle/>
        <a:p>
          <a:endParaRPr lang="fr-FR"/>
        </a:p>
      </dgm:t>
    </dgm:pt>
    <dgm:pt modelId="{96F72B7F-7410-4C23-850A-04410574E088}" type="pres">
      <dgm:prSet presAssocID="{B64C1E8A-3811-456D-8973-DA425E35F162}" presName="imageaccent4" presStyleCnt="0"/>
      <dgm:spPr/>
    </dgm:pt>
    <dgm:pt modelId="{5D334932-C214-43E4-9E15-91E69915A036}" type="pres">
      <dgm:prSet presAssocID="{B64C1E8A-3811-456D-8973-DA425E35F162}" presName="accentRepeatNode" presStyleLbl="solidAlignAcc1" presStyleIdx="7" presStyleCnt="8"/>
      <dgm:spPr/>
    </dgm:pt>
  </dgm:ptLst>
  <dgm:cxnLst>
    <dgm:cxn modelId="{6D2CC962-C90F-4985-A173-D73EABBF9099}" type="presOf" srcId="{6B8806C6-CE7B-48A7-B265-F802D39E9FFD}" destId="{387D9F45-03AA-4C04-B9C3-AEE7A3CF2B70}" srcOrd="0" destOrd="0" presId="urn:microsoft.com/office/officeart/2008/layout/HexagonCluster"/>
    <dgm:cxn modelId="{5619848C-B3DD-4140-9A51-AE3A587A1AE3}" type="presOf" srcId="{7679896D-FC23-4404-B77A-4E7079399879}" destId="{A4D2DB33-0FC0-4479-ACF4-4DA65BAD2492}" srcOrd="0" destOrd="0" presId="urn:microsoft.com/office/officeart/2008/layout/HexagonCluster"/>
    <dgm:cxn modelId="{353514B8-A832-459D-A950-E4924FE43D51}" type="presOf" srcId="{3A5F9975-BB5E-49A9-A93F-F846E43851AB}" destId="{6336662F-1DF2-44C2-9EB0-1C6F015E0A8E}" srcOrd="0" destOrd="0" presId="urn:microsoft.com/office/officeart/2008/layout/HexagonCluster"/>
    <dgm:cxn modelId="{8BCAC9AE-18AD-4943-974E-DBB19A6160AD}" srcId="{3A5F9975-BB5E-49A9-A93F-F846E43851AB}" destId="{7679896D-FC23-4404-B77A-4E7079399879}" srcOrd="3" destOrd="0" parTransId="{0D48769B-6C93-4201-9960-14ACF371FD7D}" sibTransId="{B64C1E8A-3811-456D-8973-DA425E35F162}"/>
    <dgm:cxn modelId="{74733FF9-7A74-440F-96F4-042F6D0E21B5}" type="presOf" srcId="{47375399-9835-4721-8522-0B507049331A}" destId="{651A9BF8-412B-40B9-B9DF-6901AC3FF01B}" srcOrd="0" destOrd="0" presId="urn:microsoft.com/office/officeart/2008/layout/HexagonCluster"/>
    <dgm:cxn modelId="{EB7938EF-947A-4FB2-9B5B-F30CBFFCB6DC}" srcId="{3A5F9975-BB5E-49A9-A93F-F846E43851AB}" destId="{6B8806C6-CE7B-48A7-B265-F802D39E9FFD}" srcOrd="1" destOrd="0" parTransId="{5ECFB519-B7D9-4D48-9B76-4944A76C57F9}" sibTransId="{039DC9DD-D77F-42EC-830A-AF1B642AE573}"/>
    <dgm:cxn modelId="{EB693785-731E-4B0F-AD91-4F89A4AAB5B9}" srcId="{3A5F9975-BB5E-49A9-A93F-F846E43851AB}" destId="{F73C25F5-3CB3-4CC4-8D37-9BF9F91D2EBA}" srcOrd="0" destOrd="0" parTransId="{50136595-2544-41DE-B901-8FE399D38287}" sibTransId="{13EAD533-7BAD-4EF7-801D-B787EDC20C1D}"/>
    <dgm:cxn modelId="{D949FF3B-EA33-46E0-BC1E-44CCF0E22958}" srcId="{3A5F9975-BB5E-49A9-A93F-F846E43851AB}" destId="{8FA64C64-50EC-4452-9E4E-8C957588F688}" srcOrd="2" destOrd="0" parTransId="{4BD1A343-8177-418B-96A1-5B2604693F50}" sibTransId="{47375399-9835-4721-8522-0B507049331A}"/>
    <dgm:cxn modelId="{FE0985A0-6B0F-4F66-BED8-FE0A5F282DCD}" type="presOf" srcId="{B64C1E8A-3811-456D-8973-DA425E35F162}" destId="{EAFADE04-62E0-4D92-8B7F-9D2A82D36E76}" srcOrd="0" destOrd="0" presId="urn:microsoft.com/office/officeart/2008/layout/HexagonCluster"/>
    <dgm:cxn modelId="{CF142A60-01A5-40E7-A09C-D3CEEC8D9B3F}" type="presOf" srcId="{8FA64C64-50EC-4452-9E4E-8C957588F688}" destId="{84A4A5D7-5291-4D1E-AA94-376E8BA8C837}" srcOrd="0" destOrd="0" presId="urn:microsoft.com/office/officeart/2008/layout/HexagonCluster"/>
    <dgm:cxn modelId="{265C529A-9F86-46E0-A9F4-A672CF0C8BBE}" type="presOf" srcId="{039DC9DD-D77F-42EC-830A-AF1B642AE573}" destId="{7CFCBFBD-A54E-4420-9074-96E560B28019}" srcOrd="0" destOrd="0" presId="urn:microsoft.com/office/officeart/2008/layout/HexagonCluster"/>
    <dgm:cxn modelId="{57F2D94D-D753-4D49-AEC4-0852D53E9798}" type="presOf" srcId="{13EAD533-7BAD-4EF7-801D-B787EDC20C1D}" destId="{B6863A17-4F79-44F7-AFB2-FE41DF40E294}" srcOrd="0" destOrd="0" presId="urn:microsoft.com/office/officeart/2008/layout/HexagonCluster"/>
    <dgm:cxn modelId="{B1A2A716-DF7B-4E17-B9F4-A5DFD037864B}" type="presOf" srcId="{F73C25F5-3CB3-4CC4-8D37-9BF9F91D2EBA}" destId="{FED56BE2-52F3-4AE4-9F52-1D56BCCD06EE}" srcOrd="0" destOrd="0" presId="urn:microsoft.com/office/officeart/2008/layout/HexagonCluster"/>
    <dgm:cxn modelId="{00D170B5-3453-4176-9E29-0811B41889DD}" type="presParOf" srcId="{6336662F-1DF2-44C2-9EB0-1C6F015E0A8E}" destId="{9ADA6A3D-3B3D-4871-BB12-1010BAFBC2CF}" srcOrd="0" destOrd="0" presId="urn:microsoft.com/office/officeart/2008/layout/HexagonCluster"/>
    <dgm:cxn modelId="{31F76D2E-61FE-4AA0-B9F3-CD0D748AE0D8}" type="presParOf" srcId="{9ADA6A3D-3B3D-4871-BB12-1010BAFBC2CF}" destId="{FED56BE2-52F3-4AE4-9F52-1D56BCCD06EE}" srcOrd="0" destOrd="0" presId="urn:microsoft.com/office/officeart/2008/layout/HexagonCluster"/>
    <dgm:cxn modelId="{488E6718-0AEB-4449-B10F-19F52F2A4AFD}" type="presParOf" srcId="{6336662F-1DF2-44C2-9EB0-1C6F015E0A8E}" destId="{E6F05B1D-8928-4E98-A04E-6238EA6D0F9D}" srcOrd="1" destOrd="0" presId="urn:microsoft.com/office/officeart/2008/layout/HexagonCluster"/>
    <dgm:cxn modelId="{A2CE6280-00F7-4C19-B564-EDF6B06DD738}" type="presParOf" srcId="{E6F05B1D-8928-4E98-A04E-6238EA6D0F9D}" destId="{E7D9E841-3A19-40BC-ACAE-D2FC8B9A2AAF}" srcOrd="0" destOrd="0" presId="urn:microsoft.com/office/officeart/2008/layout/HexagonCluster"/>
    <dgm:cxn modelId="{08C49925-70FB-4E77-9E26-C1884B6D8390}" type="presParOf" srcId="{6336662F-1DF2-44C2-9EB0-1C6F015E0A8E}" destId="{85016A93-C31D-475F-98EE-E5A0837A3913}" srcOrd="2" destOrd="0" presId="urn:microsoft.com/office/officeart/2008/layout/HexagonCluster"/>
    <dgm:cxn modelId="{B517EA8D-AF60-4F44-B5F4-64E421DE6C71}" type="presParOf" srcId="{85016A93-C31D-475F-98EE-E5A0837A3913}" destId="{B6863A17-4F79-44F7-AFB2-FE41DF40E294}" srcOrd="0" destOrd="0" presId="urn:microsoft.com/office/officeart/2008/layout/HexagonCluster"/>
    <dgm:cxn modelId="{F2D684D2-F81A-4E1C-94BC-4B45DE2BA844}" type="presParOf" srcId="{6336662F-1DF2-44C2-9EB0-1C6F015E0A8E}" destId="{0CB2B8F9-DA9E-4338-AE51-EAF3D8AFFDCC}" srcOrd="3" destOrd="0" presId="urn:microsoft.com/office/officeart/2008/layout/HexagonCluster"/>
    <dgm:cxn modelId="{BB5EBADF-803D-49F4-8501-B7BEC7BD58AE}" type="presParOf" srcId="{0CB2B8F9-DA9E-4338-AE51-EAF3D8AFFDCC}" destId="{D854FD19-2B2D-434B-8493-EC187873E73E}" srcOrd="0" destOrd="0" presId="urn:microsoft.com/office/officeart/2008/layout/HexagonCluster"/>
    <dgm:cxn modelId="{AB241009-92CB-48C6-A68E-257A4BD9486B}" type="presParOf" srcId="{6336662F-1DF2-44C2-9EB0-1C6F015E0A8E}" destId="{AF464332-23B3-4091-A790-5E8ADC26B803}" srcOrd="4" destOrd="0" presId="urn:microsoft.com/office/officeart/2008/layout/HexagonCluster"/>
    <dgm:cxn modelId="{B4363D5F-3D6D-4B12-8C0B-0CC6D6C13FEF}" type="presParOf" srcId="{AF464332-23B3-4091-A790-5E8ADC26B803}" destId="{387D9F45-03AA-4C04-B9C3-AEE7A3CF2B70}" srcOrd="0" destOrd="0" presId="urn:microsoft.com/office/officeart/2008/layout/HexagonCluster"/>
    <dgm:cxn modelId="{782675A9-686D-4EF8-A7C6-FECEE59F5A79}" type="presParOf" srcId="{6336662F-1DF2-44C2-9EB0-1C6F015E0A8E}" destId="{F2EE6D2E-EC19-476F-9E37-64991A48F918}" srcOrd="5" destOrd="0" presId="urn:microsoft.com/office/officeart/2008/layout/HexagonCluster"/>
    <dgm:cxn modelId="{A72BBCAB-CC14-4D5C-9D61-7E46BD082171}" type="presParOf" srcId="{F2EE6D2E-EC19-476F-9E37-64991A48F918}" destId="{7D721C01-6BD3-47AA-BBDC-34ED30D10E99}" srcOrd="0" destOrd="0" presId="urn:microsoft.com/office/officeart/2008/layout/HexagonCluster"/>
    <dgm:cxn modelId="{1DD451F3-E05E-44F9-BEAA-365015011654}" type="presParOf" srcId="{6336662F-1DF2-44C2-9EB0-1C6F015E0A8E}" destId="{DB650E87-C148-4140-A5AC-47A1AD092CD5}" srcOrd="6" destOrd="0" presId="urn:microsoft.com/office/officeart/2008/layout/HexagonCluster"/>
    <dgm:cxn modelId="{0EB6120B-37E2-4674-A246-B5FD6E5BB669}" type="presParOf" srcId="{DB650E87-C148-4140-A5AC-47A1AD092CD5}" destId="{7CFCBFBD-A54E-4420-9074-96E560B28019}" srcOrd="0" destOrd="0" presId="urn:microsoft.com/office/officeart/2008/layout/HexagonCluster"/>
    <dgm:cxn modelId="{D2077298-630A-44E4-B603-7CBFC513BB38}" type="presParOf" srcId="{6336662F-1DF2-44C2-9EB0-1C6F015E0A8E}" destId="{A0FD3221-3162-4786-B803-18A1F6278A1C}" srcOrd="7" destOrd="0" presId="urn:microsoft.com/office/officeart/2008/layout/HexagonCluster"/>
    <dgm:cxn modelId="{7279CA31-2282-4DD5-BA73-552FB543FF12}" type="presParOf" srcId="{A0FD3221-3162-4786-B803-18A1F6278A1C}" destId="{B94903B3-6DA5-4357-AD2B-46CD8F0604E8}" srcOrd="0" destOrd="0" presId="urn:microsoft.com/office/officeart/2008/layout/HexagonCluster"/>
    <dgm:cxn modelId="{1928117B-E1C5-4A0E-A5DB-B991310A616F}" type="presParOf" srcId="{6336662F-1DF2-44C2-9EB0-1C6F015E0A8E}" destId="{B4B1678F-88F5-440D-A338-BDC05C565C89}" srcOrd="8" destOrd="0" presId="urn:microsoft.com/office/officeart/2008/layout/HexagonCluster"/>
    <dgm:cxn modelId="{0D7411E5-D93D-4D6B-8660-6A1B84BFD0F7}" type="presParOf" srcId="{B4B1678F-88F5-440D-A338-BDC05C565C89}" destId="{84A4A5D7-5291-4D1E-AA94-376E8BA8C837}" srcOrd="0" destOrd="0" presId="urn:microsoft.com/office/officeart/2008/layout/HexagonCluster"/>
    <dgm:cxn modelId="{F5E20C08-4CC7-476D-A59A-DBA96509906B}" type="presParOf" srcId="{6336662F-1DF2-44C2-9EB0-1C6F015E0A8E}" destId="{DA79F85F-92B3-4A1D-8C5D-1D2732B50174}" srcOrd="9" destOrd="0" presId="urn:microsoft.com/office/officeart/2008/layout/HexagonCluster"/>
    <dgm:cxn modelId="{7433DCC0-4965-47E2-A58D-EE11E74860E9}" type="presParOf" srcId="{DA79F85F-92B3-4A1D-8C5D-1D2732B50174}" destId="{62330F1D-8EF7-4128-844C-BC10D319153E}" srcOrd="0" destOrd="0" presId="urn:microsoft.com/office/officeart/2008/layout/HexagonCluster"/>
    <dgm:cxn modelId="{AB27A60F-21BE-4E1A-BECA-B5DB16EE81CD}" type="presParOf" srcId="{6336662F-1DF2-44C2-9EB0-1C6F015E0A8E}" destId="{689CB123-6D67-4DD7-9DD9-9339A3CB9FE5}" srcOrd="10" destOrd="0" presId="urn:microsoft.com/office/officeart/2008/layout/HexagonCluster"/>
    <dgm:cxn modelId="{1696CFC8-C2ED-43FC-8475-DB872E84314D}" type="presParOf" srcId="{689CB123-6D67-4DD7-9DD9-9339A3CB9FE5}" destId="{651A9BF8-412B-40B9-B9DF-6901AC3FF01B}" srcOrd="0" destOrd="0" presId="urn:microsoft.com/office/officeart/2008/layout/HexagonCluster"/>
    <dgm:cxn modelId="{1541CFA6-387D-4704-AB63-EF052983D215}" type="presParOf" srcId="{6336662F-1DF2-44C2-9EB0-1C6F015E0A8E}" destId="{10D0938A-93B7-44A1-945B-B23823983A30}" srcOrd="11" destOrd="0" presId="urn:microsoft.com/office/officeart/2008/layout/HexagonCluster"/>
    <dgm:cxn modelId="{7EF6C626-796B-4468-9A7A-157493462933}" type="presParOf" srcId="{10D0938A-93B7-44A1-945B-B23823983A30}" destId="{9229D999-304D-4AFB-9A01-47E0FCDBEB09}" srcOrd="0" destOrd="0" presId="urn:microsoft.com/office/officeart/2008/layout/HexagonCluster"/>
    <dgm:cxn modelId="{163240F0-9BF5-4A3E-AAE9-B880848E58C6}" type="presParOf" srcId="{6336662F-1DF2-44C2-9EB0-1C6F015E0A8E}" destId="{2CCA8A2D-4F6E-4969-8CF3-FBD6F1ED9732}" srcOrd="12" destOrd="0" presId="urn:microsoft.com/office/officeart/2008/layout/HexagonCluster"/>
    <dgm:cxn modelId="{D9F05B99-44EC-4C8F-8C83-95AD795B6E57}" type="presParOf" srcId="{2CCA8A2D-4F6E-4969-8CF3-FBD6F1ED9732}" destId="{A4D2DB33-0FC0-4479-ACF4-4DA65BAD2492}" srcOrd="0" destOrd="0" presId="urn:microsoft.com/office/officeart/2008/layout/HexagonCluster"/>
    <dgm:cxn modelId="{D20C6FCE-8B65-40BF-9DAC-53FF80F9D6EA}" type="presParOf" srcId="{6336662F-1DF2-44C2-9EB0-1C6F015E0A8E}" destId="{1356C176-0247-4532-8349-31D4E5B98633}" srcOrd="13" destOrd="0" presId="urn:microsoft.com/office/officeart/2008/layout/HexagonCluster"/>
    <dgm:cxn modelId="{6A67FB1F-01A3-4AFC-A7F1-BF20064C8662}" type="presParOf" srcId="{1356C176-0247-4532-8349-31D4E5B98633}" destId="{D177459A-1900-4107-84DC-240C50CB2912}" srcOrd="0" destOrd="0" presId="urn:microsoft.com/office/officeart/2008/layout/HexagonCluster"/>
    <dgm:cxn modelId="{68F54865-FC6E-46C6-A0F2-DC3488B04FD9}" type="presParOf" srcId="{6336662F-1DF2-44C2-9EB0-1C6F015E0A8E}" destId="{9B9F06F1-9AA8-4156-B4CD-071A0EE15B17}" srcOrd="14" destOrd="0" presId="urn:microsoft.com/office/officeart/2008/layout/HexagonCluster"/>
    <dgm:cxn modelId="{9DEED534-3FDE-43C4-B46B-00ED485E8011}" type="presParOf" srcId="{9B9F06F1-9AA8-4156-B4CD-071A0EE15B17}" destId="{EAFADE04-62E0-4D92-8B7F-9D2A82D36E76}" srcOrd="0" destOrd="0" presId="urn:microsoft.com/office/officeart/2008/layout/HexagonCluster"/>
    <dgm:cxn modelId="{16F47FE9-CD31-429E-98AC-CF94B1CFF7AD}" type="presParOf" srcId="{6336662F-1DF2-44C2-9EB0-1C6F015E0A8E}" destId="{96F72B7F-7410-4C23-850A-04410574E088}" srcOrd="15" destOrd="0" presId="urn:microsoft.com/office/officeart/2008/layout/HexagonCluster"/>
    <dgm:cxn modelId="{17D2A2F1-D306-4DBE-A886-DB3A2BD10FBC}" type="presParOf" srcId="{96F72B7F-7410-4C23-850A-04410574E088}" destId="{5D334932-C214-43E4-9E15-91E69915A03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18DF21-F9F2-4C05-AD75-10C9DD613D3D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178FEE-2503-4AB9-9711-C872B675A679}">
      <dgm:prSet phldrT="[Texte]"/>
      <dgm:spPr/>
      <dgm:t>
        <a:bodyPr/>
        <a:lstStyle/>
        <a:p>
          <a:r>
            <a:rPr lang="fr-FR" dirty="0"/>
            <a:t>Les métiers après le bac</a:t>
          </a:r>
        </a:p>
      </dgm:t>
    </dgm:pt>
    <dgm:pt modelId="{CF203CA0-F25F-40BA-9857-86C8649B593E}" type="parTrans" cxnId="{635D44D7-0CD2-44D8-9901-E3732BFD46B5}">
      <dgm:prSet/>
      <dgm:spPr/>
      <dgm:t>
        <a:bodyPr/>
        <a:lstStyle/>
        <a:p>
          <a:endParaRPr lang="fr-FR"/>
        </a:p>
      </dgm:t>
    </dgm:pt>
    <dgm:pt modelId="{7BCA6E14-7DB0-4E59-8D6B-C303C71246EB}" type="sibTrans" cxnId="{635D44D7-0CD2-44D8-9901-E3732BFD46B5}">
      <dgm:prSet/>
      <dgm:spPr/>
      <dgm:t>
        <a:bodyPr/>
        <a:lstStyle/>
        <a:p>
          <a:endParaRPr lang="fr-FR"/>
        </a:p>
      </dgm:t>
    </dgm:pt>
    <dgm:pt modelId="{5D9603B7-619C-4417-9573-DC488978E784}">
      <dgm:prSet phldrT="[Texte]"/>
      <dgm:spPr/>
      <dgm:t>
        <a:bodyPr/>
        <a:lstStyle/>
        <a:p>
          <a:r>
            <a:rPr lang="fr-FR" dirty="0"/>
            <a:t>Agent d’accueil en entreprise</a:t>
          </a:r>
        </a:p>
      </dgm:t>
    </dgm:pt>
    <dgm:pt modelId="{48990A92-3290-49E8-93F1-D99C56995D9D}" type="parTrans" cxnId="{B77E0F04-B96C-4B0E-9689-AD37DE964A88}">
      <dgm:prSet/>
      <dgm:spPr/>
      <dgm:t>
        <a:bodyPr/>
        <a:lstStyle/>
        <a:p>
          <a:endParaRPr lang="fr-FR"/>
        </a:p>
      </dgm:t>
    </dgm:pt>
    <dgm:pt modelId="{1E7B252F-4FE2-4859-ABEB-686524FF9BD1}" type="sibTrans" cxnId="{B77E0F04-B96C-4B0E-9689-AD37DE964A88}">
      <dgm:prSet/>
      <dgm:spPr/>
      <dgm:t>
        <a:bodyPr/>
        <a:lstStyle/>
        <a:p>
          <a:endParaRPr lang="fr-FR"/>
        </a:p>
      </dgm:t>
    </dgm:pt>
    <dgm:pt modelId="{7E897E08-A482-436F-A28A-42D244867FE1}">
      <dgm:prSet phldrT="[Texte]"/>
      <dgm:spPr/>
      <dgm:t>
        <a:bodyPr/>
        <a:lstStyle/>
        <a:p>
          <a:pPr algn="ctr"/>
          <a:r>
            <a:rPr lang="fr-FR" dirty="0"/>
            <a:t>Poursuite d’études</a:t>
          </a:r>
        </a:p>
      </dgm:t>
    </dgm:pt>
    <dgm:pt modelId="{44F05263-70F1-4287-B8EB-6225C3E65AFD}" type="parTrans" cxnId="{DBDD6712-7603-4D57-94AC-7E7B24DC2976}">
      <dgm:prSet/>
      <dgm:spPr/>
      <dgm:t>
        <a:bodyPr/>
        <a:lstStyle/>
        <a:p>
          <a:endParaRPr lang="fr-FR"/>
        </a:p>
      </dgm:t>
    </dgm:pt>
    <dgm:pt modelId="{A4545E9B-3A9C-4B5A-90D4-CD88F01FB752}" type="sibTrans" cxnId="{DBDD6712-7603-4D57-94AC-7E7B24DC2976}">
      <dgm:prSet/>
      <dgm:spPr/>
      <dgm:t>
        <a:bodyPr/>
        <a:lstStyle/>
        <a:p>
          <a:endParaRPr lang="fr-FR"/>
        </a:p>
      </dgm:t>
    </dgm:pt>
    <dgm:pt modelId="{7F9898F0-23D6-4205-9CD8-CF5A1E0C36C8}">
      <dgm:prSet phldrT="[Texte]"/>
      <dgm:spPr/>
      <dgm:t>
        <a:bodyPr/>
        <a:lstStyle/>
        <a:p>
          <a:pPr algn="l"/>
          <a:r>
            <a:rPr lang="fr-FR" dirty="0"/>
            <a:t>BTS Management des Unités Commerciales (MUC)</a:t>
          </a:r>
        </a:p>
      </dgm:t>
    </dgm:pt>
    <dgm:pt modelId="{58EFEBA2-2BFC-4E58-B826-2186A006DCFA}" type="parTrans" cxnId="{E95772E1-9A68-4DCD-8BFA-F741EA9FE0EB}">
      <dgm:prSet/>
      <dgm:spPr/>
      <dgm:t>
        <a:bodyPr/>
        <a:lstStyle/>
        <a:p>
          <a:endParaRPr lang="fr-FR"/>
        </a:p>
      </dgm:t>
    </dgm:pt>
    <dgm:pt modelId="{2CF3C1A3-B6FC-4160-998F-C06689279398}" type="sibTrans" cxnId="{E95772E1-9A68-4DCD-8BFA-F741EA9FE0EB}">
      <dgm:prSet/>
      <dgm:spPr/>
      <dgm:t>
        <a:bodyPr/>
        <a:lstStyle/>
        <a:p>
          <a:endParaRPr lang="fr-FR"/>
        </a:p>
      </dgm:t>
    </dgm:pt>
    <dgm:pt modelId="{E39B6AD6-7BB0-442D-BA67-D174852A2DA1}">
      <dgm:prSet phldrT="[Texte]"/>
      <dgm:spPr/>
      <dgm:t>
        <a:bodyPr/>
        <a:lstStyle/>
        <a:p>
          <a:pPr algn="l"/>
          <a:r>
            <a:rPr lang="fr-FR" dirty="0"/>
            <a:t>BTS Support à l’action managériale</a:t>
          </a:r>
        </a:p>
      </dgm:t>
    </dgm:pt>
    <dgm:pt modelId="{3731460C-9AA5-4D95-944B-913C740CE9E4}" type="parTrans" cxnId="{8515EE02-89E7-407D-A361-783986AAD15F}">
      <dgm:prSet/>
      <dgm:spPr/>
      <dgm:t>
        <a:bodyPr/>
        <a:lstStyle/>
        <a:p>
          <a:endParaRPr lang="fr-FR"/>
        </a:p>
      </dgm:t>
    </dgm:pt>
    <dgm:pt modelId="{5E2CBE09-DB7F-4681-947F-FB9CA90C0A41}" type="sibTrans" cxnId="{8515EE02-89E7-407D-A361-783986AAD15F}">
      <dgm:prSet/>
      <dgm:spPr/>
      <dgm:t>
        <a:bodyPr/>
        <a:lstStyle/>
        <a:p>
          <a:endParaRPr lang="fr-FR"/>
        </a:p>
      </dgm:t>
    </dgm:pt>
    <dgm:pt modelId="{D84D4B1E-439C-4B9C-87E3-55CAEF088C71}">
      <dgm:prSet/>
      <dgm:spPr/>
      <dgm:t>
        <a:bodyPr/>
        <a:lstStyle/>
        <a:p>
          <a:r>
            <a:rPr lang="fr-FR"/>
            <a:t>Hôte, hôtesse d’accueil ou d’événementiel </a:t>
          </a:r>
        </a:p>
      </dgm:t>
    </dgm:pt>
    <dgm:pt modelId="{190EB351-C3AF-4555-A4BE-4DCA89E0D780}" type="parTrans" cxnId="{0C47C334-4B31-458E-AE50-1EDB58F94EFE}">
      <dgm:prSet/>
      <dgm:spPr/>
      <dgm:t>
        <a:bodyPr/>
        <a:lstStyle/>
        <a:p>
          <a:endParaRPr lang="fr-FR"/>
        </a:p>
      </dgm:t>
    </dgm:pt>
    <dgm:pt modelId="{A1E1D229-C10B-46A1-802F-DBA71C75E11E}" type="sibTrans" cxnId="{0C47C334-4B31-458E-AE50-1EDB58F94EFE}">
      <dgm:prSet/>
      <dgm:spPr/>
      <dgm:t>
        <a:bodyPr/>
        <a:lstStyle/>
        <a:p>
          <a:endParaRPr lang="fr-FR"/>
        </a:p>
      </dgm:t>
    </dgm:pt>
    <dgm:pt modelId="{460DE289-2FBF-441E-B8B5-54AEA21C7726}">
      <dgm:prSet/>
      <dgm:spPr/>
      <dgm:t>
        <a:bodyPr/>
        <a:lstStyle/>
        <a:p>
          <a:r>
            <a:rPr lang="fr-FR"/>
            <a:t>Téléopérateur,</a:t>
          </a:r>
        </a:p>
      </dgm:t>
    </dgm:pt>
    <dgm:pt modelId="{4E88CA0D-A020-4A12-B873-E15D59F2C86F}" type="parTrans" cxnId="{E090C335-4000-48D2-913C-897DE8B9C0F4}">
      <dgm:prSet/>
      <dgm:spPr/>
      <dgm:t>
        <a:bodyPr/>
        <a:lstStyle/>
        <a:p>
          <a:endParaRPr lang="fr-FR"/>
        </a:p>
      </dgm:t>
    </dgm:pt>
    <dgm:pt modelId="{8ADB2147-977A-412F-80BC-07639D4B3816}" type="sibTrans" cxnId="{E090C335-4000-48D2-913C-897DE8B9C0F4}">
      <dgm:prSet/>
      <dgm:spPr/>
      <dgm:t>
        <a:bodyPr/>
        <a:lstStyle/>
        <a:p>
          <a:endParaRPr lang="fr-FR"/>
        </a:p>
      </dgm:t>
    </dgm:pt>
    <dgm:pt modelId="{AE34BE8E-E2DD-4EA9-9459-623C7CED8579}">
      <dgm:prSet/>
      <dgm:spPr/>
      <dgm:t>
        <a:bodyPr/>
        <a:lstStyle/>
        <a:p>
          <a:r>
            <a:rPr lang="fr-FR"/>
            <a:t>Agent d’accueil de plate-forme téléphonique ou téléconseiller,</a:t>
          </a:r>
        </a:p>
      </dgm:t>
    </dgm:pt>
    <dgm:pt modelId="{E8D97587-1ECA-4AF5-8BCD-5D6EDC22B8BF}" type="parTrans" cxnId="{3AAD5584-C321-49BA-B806-4F41083635C2}">
      <dgm:prSet/>
      <dgm:spPr/>
      <dgm:t>
        <a:bodyPr/>
        <a:lstStyle/>
        <a:p>
          <a:endParaRPr lang="fr-FR"/>
        </a:p>
      </dgm:t>
    </dgm:pt>
    <dgm:pt modelId="{1E8AB777-7ADF-4A1D-A154-289752165A47}" type="sibTrans" cxnId="{3AAD5584-C321-49BA-B806-4F41083635C2}">
      <dgm:prSet/>
      <dgm:spPr/>
      <dgm:t>
        <a:bodyPr/>
        <a:lstStyle/>
        <a:p>
          <a:endParaRPr lang="fr-FR"/>
        </a:p>
      </dgm:t>
    </dgm:pt>
    <dgm:pt modelId="{ACD5624F-B8D6-4714-AE33-DCF294B6CFF0}">
      <dgm:prSet/>
      <dgm:spPr/>
      <dgm:t>
        <a:bodyPr/>
        <a:lstStyle/>
        <a:p>
          <a:r>
            <a:rPr lang="fr-FR" dirty="0"/>
            <a:t>Réceptionniste, agent d’escale</a:t>
          </a:r>
        </a:p>
      </dgm:t>
    </dgm:pt>
    <dgm:pt modelId="{D9220424-A69A-4F18-A098-C0330120309C}" type="parTrans" cxnId="{1B958C1D-F827-46DA-88EF-0BEDD2A5894E}">
      <dgm:prSet/>
      <dgm:spPr/>
      <dgm:t>
        <a:bodyPr/>
        <a:lstStyle/>
        <a:p>
          <a:endParaRPr lang="fr-FR"/>
        </a:p>
      </dgm:t>
    </dgm:pt>
    <dgm:pt modelId="{113F8434-4338-4415-8DCC-1DAC239FF3F6}" type="sibTrans" cxnId="{1B958C1D-F827-46DA-88EF-0BEDD2A5894E}">
      <dgm:prSet/>
      <dgm:spPr/>
      <dgm:t>
        <a:bodyPr/>
        <a:lstStyle/>
        <a:p>
          <a:endParaRPr lang="fr-FR"/>
        </a:p>
      </dgm:t>
    </dgm:pt>
    <dgm:pt modelId="{FCF1FA86-932D-42A9-B6A5-C2DF7E79ED82}">
      <dgm:prSet/>
      <dgm:spPr/>
      <dgm:t>
        <a:bodyPr/>
        <a:lstStyle/>
        <a:p>
          <a:pPr algn="l"/>
          <a:r>
            <a:rPr lang="fr-FR" dirty="0"/>
            <a:t>BTS Négociation et Digitalisation de la Relation Clients (NDRC)</a:t>
          </a:r>
        </a:p>
      </dgm:t>
    </dgm:pt>
    <dgm:pt modelId="{5F771158-BC00-49C2-AB36-6604727050FC}" type="parTrans" cxnId="{47E389BC-EC12-43EF-AF20-6F5DD0D6C9DF}">
      <dgm:prSet/>
      <dgm:spPr/>
      <dgm:t>
        <a:bodyPr/>
        <a:lstStyle/>
        <a:p>
          <a:endParaRPr lang="fr-FR"/>
        </a:p>
      </dgm:t>
    </dgm:pt>
    <dgm:pt modelId="{7C6C4326-95D9-44EE-9633-F58884A6B424}" type="sibTrans" cxnId="{47E389BC-EC12-43EF-AF20-6F5DD0D6C9DF}">
      <dgm:prSet/>
      <dgm:spPr/>
      <dgm:t>
        <a:bodyPr/>
        <a:lstStyle/>
        <a:p>
          <a:endParaRPr lang="fr-FR"/>
        </a:p>
      </dgm:t>
    </dgm:pt>
    <dgm:pt modelId="{522A2677-C71C-4D95-8523-BBC921C7EA06}">
      <dgm:prSet/>
      <dgm:spPr/>
      <dgm:t>
        <a:bodyPr/>
        <a:lstStyle/>
        <a:p>
          <a:pPr algn="l"/>
          <a:r>
            <a:rPr lang="fr-FR" dirty="0"/>
            <a:t>BTS Tourisme</a:t>
          </a:r>
        </a:p>
      </dgm:t>
    </dgm:pt>
    <dgm:pt modelId="{A84A3145-5A76-4B16-817F-3E4C8C23B509}" type="parTrans" cxnId="{805ABB29-CF37-4061-A243-6A7C068734AC}">
      <dgm:prSet/>
      <dgm:spPr/>
      <dgm:t>
        <a:bodyPr/>
        <a:lstStyle/>
        <a:p>
          <a:endParaRPr lang="fr-FR"/>
        </a:p>
      </dgm:t>
    </dgm:pt>
    <dgm:pt modelId="{E999D115-ECE8-44D0-AE75-B34EFA3F2FBD}" type="sibTrans" cxnId="{805ABB29-CF37-4061-A243-6A7C068734AC}">
      <dgm:prSet/>
      <dgm:spPr/>
      <dgm:t>
        <a:bodyPr/>
        <a:lstStyle/>
        <a:p>
          <a:endParaRPr lang="fr-FR"/>
        </a:p>
      </dgm:t>
    </dgm:pt>
    <dgm:pt modelId="{71E39D04-A69A-4035-9244-8DAA4643E833}">
      <dgm:prSet/>
      <dgm:spPr/>
      <dgm:t>
        <a:bodyPr/>
        <a:lstStyle/>
        <a:p>
          <a:pPr algn="l"/>
          <a:r>
            <a:rPr lang="fr-FR" dirty="0"/>
            <a:t>BTS Professions immobilières…</a:t>
          </a:r>
        </a:p>
      </dgm:t>
    </dgm:pt>
    <dgm:pt modelId="{888EBCCF-5472-4F6B-9D03-7E824F28AEC1}" type="parTrans" cxnId="{1FD3D76D-D4C6-483F-A31B-2F22C8D6F61A}">
      <dgm:prSet/>
      <dgm:spPr/>
      <dgm:t>
        <a:bodyPr/>
        <a:lstStyle/>
        <a:p>
          <a:endParaRPr lang="fr-FR"/>
        </a:p>
      </dgm:t>
    </dgm:pt>
    <dgm:pt modelId="{FF7F43C4-A46B-4840-BE2F-99B048EB4814}" type="sibTrans" cxnId="{1FD3D76D-D4C6-483F-A31B-2F22C8D6F61A}">
      <dgm:prSet/>
      <dgm:spPr/>
      <dgm:t>
        <a:bodyPr/>
        <a:lstStyle/>
        <a:p>
          <a:endParaRPr lang="fr-FR"/>
        </a:p>
      </dgm:t>
    </dgm:pt>
    <dgm:pt modelId="{83F4DEFD-EF1B-40D3-9490-3D2E0F567892}">
      <dgm:prSet phldrT="[Texte]"/>
      <dgm:spPr/>
      <dgm:t>
        <a:bodyPr/>
        <a:lstStyle/>
        <a:p>
          <a:pPr algn="l"/>
          <a:r>
            <a:rPr lang="fr-FR" dirty="0"/>
            <a:t>Des mentions complémentaires pour se spécialiser encore</a:t>
          </a:r>
        </a:p>
      </dgm:t>
    </dgm:pt>
    <dgm:pt modelId="{024AC94F-2926-4FC5-87D0-5651611CD752}" type="parTrans" cxnId="{F9F2266F-1974-4368-B751-00E7A238D499}">
      <dgm:prSet/>
      <dgm:spPr/>
      <dgm:t>
        <a:bodyPr/>
        <a:lstStyle/>
        <a:p>
          <a:endParaRPr lang="fr-FR"/>
        </a:p>
      </dgm:t>
    </dgm:pt>
    <dgm:pt modelId="{226D4446-BDE2-4128-B88C-CE1803194977}" type="sibTrans" cxnId="{F9F2266F-1974-4368-B751-00E7A238D499}">
      <dgm:prSet/>
      <dgm:spPr/>
      <dgm:t>
        <a:bodyPr/>
        <a:lstStyle/>
        <a:p>
          <a:endParaRPr lang="fr-FR"/>
        </a:p>
      </dgm:t>
    </dgm:pt>
    <dgm:pt modelId="{D2771E51-355F-4C2F-853A-76ADFA906EAC}">
      <dgm:prSet phldrT="[Texte]"/>
      <dgm:spPr/>
      <dgm:t>
        <a:bodyPr/>
        <a:lstStyle/>
        <a:p>
          <a:pPr algn="l"/>
          <a:r>
            <a:rPr lang="fr-FR" dirty="0"/>
            <a:t>….</a:t>
          </a:r>
        </a:p>
      </dgm:t>
    </dgm:pt>
    <dgm:pt modelId="{9A8E8A2F-4F59-49EE-92FA-581175E4B740}" type="parTrans" cxnId="{C61A75FB-FB86-46FC-816E-044BC4AE6C4E}">
      <dgm:prSet/>
      <dgm:spPr/>
      <dgm:t>
        <a:bodyPr/>
        <a:lstStyle/>
        <a:p>
          <a:endParaRPr lang="fr-FR"/>
        </a:p>
      </dgm:t>
    </dgm:pt>
    <dgm:pt modelId="{2053F1EA-CF40-469A-AF3D-69AFA77ECC1D}" type="sibTrans" cxnId="{C61A75FB-FB86-46FC-816E-044BC4AE6C4E}">
      <dgm:prSet/>
      <dgm:spPr/>
      <dgm:t>
        <a:bodyPr/>
        <a:lstStyle/>
        <a:p>
          <a:endParaRPr lang="fr-FR"/>
        </a:p>
      </dgm:t>
    </dgm:pt>
    <dgm:pt modelId="{994E9E76-3E91-43CB-A660-40D92C377A76}">
      <dgm:prSet/>
      <dgm:spPr/>
      <dgm:t>
        <a:bodyPr/>
        <a:lstStyle/>
        <a:p>
          <a:r>
            <a:rPr lang="fr-FR" dirty="0"/>
            <a:t>….</a:t>
          </a:r>
        </a:p>
      </dgm:t>
    </dgm:pt>
    <dgm:pt modelId="{2848B28A-B446-4D95-81FF-BE0B5FB8EB53}" type="parTrans" cxnId="{F877AAEA-508B-4B83-A33A-E2D69632E0DF}">
      <dgm:prSet/>
      <dgm:spPr/>
      <dgm:t>
        <a:bodyPr/>
        <a:lstStyle/>
        <a:p>
          <a:endParaRPr lang="fr-FR"/>
        </a:p>
      </dgm:t>
    </dgm:pt>
    <dgm:pt modelId="{D1C437CA-98CD-4713-B74A-D1EEC379E79D}" type="sibTrans" cxnId="{F877AAEA-508B-4B83-A33A-E2D69632E0DF}">
      <dgm:prSet/>
      <dgm:spPr/>
      <dgm:t>
        <a:bodyPr/>
        <a:lstStyle/>
        <a:p>
          <a:endParaRPr lang="fr-FR"/>
        </a:p>
      </dgm:t>
    </dgm:pt>
    <dgm:pt modelId="{032FE8EC-1A2D-4A69-A36D-E8B5CD587586}">
      <dgm:prSet/>
      <dgm:spPr/>
      <dgm:t>
        <a:bodyPr/>
        <a:lstStyle/>
        <a:p>
          <a:endParaRPr lang="fr-FR" dirty="0"/>
        </a:p>
      </dgm:t>
    </dgm:pt>
    <dgm:pt modelId="{5E279656-D7E2-4714-98D6-49BFC6D85C4C}" type="parTrans" cxnId="{86EAE5FF-85DC-4FAC-B83F-BDC8C1F31C93}">
      <dgm:prSet/>
      <dgm:spPr/>
      <dgm:t>
        <a:bodyPr/>
        <a:lstStyle/>
        <a:p>
          <a:endParaRPr lang="fr-FR"/>
        </a:p>
      </dgm:t>
    </dgm:pt>
    <dgm:pt modelId="{AFC98C79-E902-4137-A66B-377D26CAE7C5}" type="sibTrans" cxnId="{86EAE5FF-85DC-4FAC-B83F-BDC8C1F31C93}">
      <dgm:prSet/>
      <dgm:spPr/>
      <dgm:t>
        <a:bodyPr/>
        <a:lstStyle/>
        <a:p>
          <a:endParaRPr lang="fr-FR"/>
        </a:p>
      </dgm:t>
    </dgm:pt>
    <dgm:pt modelId="{BA5C4249-3F3A-4240-B840-7574216418AA}" type="pres">
      <dgm:prSet presAssocID="{8818DF21-F9F2-4C05-AD75-10C9DD613D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CE82FAE-0B80-4B6B-968A-85C25DECD062}" type="pres">
      <dgm:prSet presAssocID="{2C178FEE-2503-4AB9-9711-C872B675A679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855984-357E-473C-A8A9-F6CCFB4FE060}" type="pres">
      <dgm:prSet presAssocID="{7BCA6E14-7DB0-4E59-8D6B-C303C71246EB}" presName="space" presStyleCnt="0"/>
      <dgm:spPr/>
    </dgm:pt>
    <dgm:pt modelId="{691CBC20-D5F9-4D05-92C7-987104B4A8AA}" type="pres">
      <dgm:prSet presAssocID="{7E897E08-A482-436F-A28A-42D244867FE1}" presName="Name5" presStyleLbl="vennNode1" presStyleIdx="1" presStyleCnt="2" custLinFactNeighborX="35704" custLinFactNeighborY="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9F2266F-1974-4368-B751-00E7A238D499}" srcId="{7E897E08-A482-436F-A28A-42D244867FE1}" destId="{83F4DEFD-EF1B-40D3-9490-3D2E0F567892}" srcOrd="5" destOrd="0" parTransId="{024AC94F-2926-4FC5-87D0-5651611CD752}" sibTransId="{226D4446-BDE2-4128-B88C-CE1803194977}"/>
    <dgm:cxn modelId="{1B958C1D-F827-46DA-88EF-0BEDD2A5894E}" srcId="{2C178FEE-2503-4AB9-9711-C872B675A679}" destId="{ACD5624F-B8D6-4714-AE33-DCF294B6CFF0}" srcOrd="4" destOrd="0" parTransId="{D9220424-A69A-4F18-A098-C0330120309C}" sibTransId="{113F8434-4338-4415-8DCC-1DAC239FF3F6}"/>
    <dgm:cxn modelId="{B77E0F04-B96C-4B0E-9689-AD37DE964A88}" srcId="{2C178FEE-2503-4AB9-9711-C872B675A679}" destId="{5D9603B7-619C-4417-9573-DC488978E784}" srcOrd="0" destOrd="0" parTransId="{48990A92-3290-49E8-93F1-D99C56995D9D}" sibTransId="{1E7B252F-4FE2-4859-ABEB-686524FF9BD1}"/>
    <dgm:cxn modelId="{635D44D7-0CD2-44D8-9901-E3732BFD46B5}" srcId="{8818DF21-F9F2-4C05-AD75-10C9DD613D3D}" destId="{2C178FEE-2503-4AB9-9711-C872B675A679}" srcOrd="0" destOrd="0" parTransId="{CF203CA0-F25F-40BA-9857-86C8649B593E}" sibTransId="{7BCA6E14-7DB0-4E59-8D6B-C303C71246EB}"/>
    <dgm:cxn modelId="{7F821774-4BE3-4851-AF36-38ABBA6BC3AB}" type="presOf" srcId="{71E39D04-A69A-4035-9244-8DAA4643E833}" destId="{691CBC20-D5F9-4D05-92C7-987104B4A8AA}" srcOrd="0" destOrd="4" presId="urn:microsoft.com/office/officeart/2005/8/layout/venn3"/>
    <dgm:cxn modelId="{D8FF62DC-20E9-4088-83B7-166E66300A97}" type="presOf" srcId="{7F9898F0-23D6-4205-9CD8-CF5A1E0C36C8}" destId="{691CBC20-D5F9-4D05-92C7-987104B4A8AA}" srcOrd="0" destOrd="1" presId="urn:microsoft.com/office/officeart/2005/8/layout/venn3"/>
    <dgm:cxn modelId="{B525C312-B2E0-4E26-83C7-909C4A882EA3}" type="presOf" srcId="{5D9603B7-619C-4417-9573-DC488978E784}" destId="{ACE82FAE-0B80-4B6B-968A-85C25DECD062}" srcOrd="0" destOrd="1" presId="urn:microsoft.com/office/officeart/2005/8/layout/venn3"/>
    <dgm:cxn modelId="{86EAE5FF-85DC-4FAC-B83F-BDC8C1F31C93}" srcId="{2C178FEE-2503-4AB9-9711-C872B675A679}" destId="{032FE8EC-1A2D-4A69-A36D-E8B5CD587586}" srcOrd="6" destOrd="0" parTransId="{5E279656-D7E2-4714-98D6-49BFC6D85C4C}" sibTransId="{AFC98C79-E902-4137-A66B-377D26CAE7C5}"/>
    <dgm:cxn modelId="{5AAD38BE-56BA-4EE3-89D5-428FCE0CF9EF}" type="presOf" srcId="{E39B6AD6-7BB0-442D-BA67-D174852A2DA1}" destId="{691CBC20-D5F9-4D05-92C7-987104B4A8AA}" srcOrd="0" destOrd="5" presId="urn:microsoft.com/office/officeart/2005/8/layout/venn3"/>
    <dgm:cxn modelId="{347D8CCB-5152-466E-81B5-2E46B152D977}" type="presOf" srcId="{994E9E76-3E91-43CB-A660-40D92C377A76}" destId="{ACE82FAE-0B80-4B6B-968A-85C25DECD062}" srcOrd="0" destOrd="6" presId="urn:microsoft.com/office/officeart/2005/8/layout/venn3"/>
    <dgm:cxn modelId="{8515EE02-89E7-407D-A361-783986AAD15F}" srcId="{7E897E08-A482-436F-A28A-42D244867FE1}" destId="{E39B6AD6-7BB0-442D-BA67-D174852A2DA1}" srcOrd="4" destOrd="0" parTransId="{3731460C-9AA5-4D95-944B-913C740CE9E4}" sibTransId="{5E2CBE09-DB7F-4681-947F-FB9CA90C0A41}"/>
    <dgm:cxn modelId="{5CF8A0A0-C3B3-4289-98CF-056547D6C11C}" type="presOf" srcId="{460DE289-2FBF-441E-B8B5-54AEA21C7726}" destId="{ACE82FAE-0B80-4B6B-968A-85C25DECD062}" srcOrd="0" destOrd="3" presId="urn:microsoft.com/office/officeart/2005/8/layout/venn3"/>
    <dgm:cxn modelId="{5C3E5518-BBBC-4468-8F3E-926E56BC591E}" type="presOf" srcId="{032FE8EC-1A2D-4A69-A36D-E8B5CD587586}" destId="{ACE82FAE-0B80-4B6B-968A-85C25DECD062}" srcOrd="0" destOrd="7" presId="urn:microsoft.com/office/officeart/2005/8/layout/venn3"/>
    <dgm:cxn modelId="{1FD3D76D-D4C6-483F-A31B-2F22C8D6F61A}" srcId="{7E897E08-A482-436F-A28A-42D244867FE1}" destId="{71E39D04-A69A-4035-9244-8DAA4643E833}" srcOrd="3" destOrd="0" parTransId="{888EBCCF-5472-4F6B-9D03-7E824F28AEC1}" sibTransId="{FF7F43C4-A46B-4840-BE2F-99B048EB4814}"/>
    <dgm:cxn modelId="{3AAD5584-C321-49BA-B806-4F41083635C2}" srcId="{2C178FEE-2503-4AB9-9711-C872B675A679}" destId="{AE34BE8E-E2DD-4EA9-9459-623C7CED8579}" srcOrd="3" destOrd="0" parTransId="{E8D97587-1ECA-4AF5-8BCD-5D6EDC22B8BF}" sibTransId="{1E8AB777-7ADF-4A1D-A154-289752165A47}"/>
    <dgm:cxn modelId="{DBDD6712-7603-4D57-94AC-7E7B24DC2976}" srcId="{8818DF21-F9F2-4C05-AD75-10C9DD613D3D}" destId="{7E897E08-A482-436F-A28A-42D244867FE1}" srcOrd="1" destOrd="0" parTransId="{44F05263-70F1-4287-B8EB-6225C3E65AFD}" sibTransId="{A4545E9B-3A9C-4B5A-90D4-CD88F01FB752}"/>
    <dgm:cxn modelId="{B7887460-77D3-4E9E-B2BE-56E4FD5604A3}" type="presOf" srcId="{D84D4B1E-439C-4B9C-87E3-55CAEF088C71}" destId="{ACE82FAE-0B80-4B6B-968A-85C25DECD062}" srcOrd="0" destOrd="2" presId="urn:microsoft.com/office/officeart/2005/8/layout/venn3"/>
    <dgm:cxn modelId="{383C59BE-87DC-4FFE-B910-30ED452D5C8E}" type="presOf" srcId="{7E897E08-A482-436F-A28A-42D244867FE1}" destId="{691CBC20-D5F9-4D05-92C7-987104B4A8AA}" srcOrd="0" destOrd="0" presId="urn:microsoft.com/office/officeart/2005/8/layout/venn3"/>
    <dgm:cxn modelId="{F877AAEA-508B-4B83-A33A-E2D69632E0DF}" srcId="{2C178FEE-2503-4AB9-9711-C872B675A679}" destId="{994E9E76-3E91-43CB-A660-40D92C377A76}" srcOrd="5" destOrd="0" parTransId="{2848B28A-B446-4D95-81FF-BE0B5FB8EB53}" sibTransId="{D1C437CA-98CD-4713-B74A-D1EEC379E79D}"/>
    <dgm:cxn modelId="{0C47C334-4B31-458E-AE50-1EDB58F94EFE}" srcId="{2C178FEE-2503-4AB9-9711-C872B675A679}" destId="{D84D4B1E-439C-4B9C-87E3-55CAEF088C71}" srcOrd="1" destOrd="0" parTransId="{190EB351-C3AF-4555-A4BE-4DCA89E0D780}" sibTransId="{A1E1D229-C10B-46A1-802F-DBA71C75E11E}"/>
    <dgm:cxn modelId="{E95772E1-9A68-4DCD-8BFA-F741EA9FE0EB}" srcId="{7E897E08-A482-436F-A28A-42D244867FE1}" destId="{7F9898F0-23D6-4205-9CD8-CF5A1E0C36C8}" srcOrd="0" destOrd="0" parTransId="{58EFEBA2-2BFC-4E58-B826-2186A006DCFA}" sibTransId="{2CF3C1A3-B6FC-4160-998F-C06689279398}"/>
    <dgm:cxn modelId="{49A20844-A86F-4722-8545-F9B5016656FF}" type="presOf" srcId="{83F4DEFD-EF1B-40D3-9490-3D2E0F567892}" destId="{691CBC20-D5F9-4D05-92C7-987104B4A8AA}" srcOrd="0" destOrd="6" presId="urn:microsoft.com/office/officeart/2005/8/layout/venn3"/>
    <dgm:cxn modelId="{C7C008E1-E153-4388-BE25-82013005A180}" type="presOf" srcId="{2C178FEE-2503-4AB9-9711-C872B675A679}" destId="{ACE82FAE-0B80-4B6B-968A-85C25DECD062}" srcOrd="0" destOrd="0" presId="urn:microsoft.com/office/officeart/2005/8/layout/venn3"/>
    <dgm:cxn modelId="{A12DB074-A0C9-414F-B923-3B9274B1BEAB}" type="presOf" srcId="{AE34BE8E-E2DD-4EA9-9459-623C7CED8579}" destId="{ACE82FAE-0B80-4B6B-968A-85C25DECD062}" srcOrd="0" destOrd="4" presId="urn:microsoft.com/office/officeart/2005/8/layout/venn3"/>
    <dgm:cxn modelId="{805ABB29-CF37-4061-A243-6A7C068734AC}" srcId="{7E897E08-A482-436F-A28A-42D244867FE1}" destId="{522A2677-C71C-4D95-8523-BBC921C7EA06}" srcOrd="2" destOrd="0" parTransId="{A84A3145-5A76-4B16-817F-3E4C8C23B509}" sibTransId="{E999D115-ECE8-44D0-AE75-B34EFA3F2FBD}"/>
    <dgm:cxn modelId="{003CFA51-9696-4B46-A2EB-FA43F4688129}" type="presOf" srcId="{D2771E51-355F-4C2F-853A-76ADFA906EAC}" destId="{691CBC20-D5F9-4D05-92C7-987104B4A8AA}" srcOrd="0" destOrd="7" presId="urn:microsoft.com/office/officeart/2005/8/layout/venn3"/>
    <dgm:cxn modelId="{1E05E647-6E5C-42F5-9155-F0B4FA04F862}" type="presOf" srcId="{522A2677-C71C-4D95-8523-BBC921C7EA06}" destId="{691CBC20-D5F9-4D05-92C7-987104B4A8AA}" srcOrd="0" destOrd="3" presId="urn:microsoft.com/office/officeart/2005/8/layout/venn3"/>
    <dgm:cxn modelId="{E090C335-4000-48D2-913C-897DE8B9C0F4}" srcId="{2C178FEE-2503-4AB9-9711-C872B675A679}" destId="{460DE289-2FBF-441E-B8B5-54AEA21C7726}" srcOrd="2" destOrd="0" parTransId="{4E88CA0D-A020-4A12-B873-E15D59F2C86F}" sibTransId="{8ADB2147-977A-412F-80BC-07639D4B3816}"/>
    <dgm:cxn modelId="{47E389BC-EC12-43EF-AF20-6F5DD0D6C9DF}" srcId="{7E897E08-A482-436F-A28A-42D244867FE1}" destId="{FCF1FA86-932D-42A9-B6A5-C2DF7E79ED82}" srcOrd="1" destOrd="0" parTransId="{5F771158-BC00-49C2-AB36-6604727050FC}" sibTransId="{7C6C4326-95D9-44EE-9633-F58884A6B424}"/>
    <dgm:cxn modelId="{5B7D5E1A-54DC-4457-86B1-8FD61B916929}" type="presOf" srcId="{ACD5624F-B8D6-4714-AE33-DCF294B6CFF0}" destId="{ACE82FAE-0B80-4B6B-968A-85C25DECD062}" srcOrd="0" destOrd="5" presId="urn:microsoft.com/office/officeart/2005/8/layout/venn3"/>
    <dgm:cxn modelId="{12478C8A-8CA4-431D-AA91-41B901C57752}" type="presOf" srcId="{8818DF21-F9F2-4C05-AD75-10C9DD613D3D}" destId="{BA5C4249-3F3A-4240-B840-7574216418AA}" srcOrd="0" destOrd="0" presId="urn:microsoft.com/office/officeart/2005/8/layout/venn3"/>
    <dgm:cxn modelId="{7454C4A5-1970-4A66-AA9E-C48E1C05FD00}" type="presOf" srcId="{FCF1FA86-932D-42A9-B6A5-C2DF7E79ED82}" destId="{691CBC20-D5F9-4D05-92C7-987104B4A8AA}" srcOrd="0" destOrd="2" presId="urn:microsoft.com/office/officeart/2005/8/layout/venn3"/>
    <dgm:cxn modelId="{C61A75FB-FB86-46FC-816E-044BC4AE6C4E}" srcId="{7E897E08-A482-436F-A28A-42D244867FE1}" destId="{D2771E51-355F-4C2F-853A-76ADFA906EAC}" srcOrd="6" destOrd="0" parTransId="{9A8E8A2F-4F59-49EE-92FA-581175E4B740}" sibTransId="{2053F1EA-CF40-469A-AF3D-69AFA77ECC1D}"/>
    <dgm:cxn modelId="{27C16104-ED9E-4907-AEB8-E705B5296B37}" type="presParOf" srcId="{BA5C4249-3F3A-4240-B840-7574216418AA}" destId="{ACE82FAE-0B80-4B6B-968A-85C25DECD062}" srcOrd="0" destOrd="0" presId="urn:microsoft.com/office/officeart/2005/8/layout/venn3"/>
    <dgm:cxn modelId="{4F888794-B240-4E6A-A848-21A7A6863B36}" type="presParOf" srcId="{BA5C4249-3F3A-4240-B840-7574216418AA}" destId="{3E855984-357E-473C-A8A9-F6CCFB4FE060}" srcOrd="1" destOrd="0" presId="urn:microsoft.com/office/officeart/2005/8/layout/venn3"/>
    <dgm:cxn modelId="{D97D2DF4-757E-4DE7-B13A-0CAC004A8D63}" type="presParOf" srcId="{BA5C4249-3F3A-4240-B840-7574216418AA}" destId="{691CBC20-D5F9-4D05-92C7-987104B4A8AA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BBE92C-0CEC-455C-9C7E-EDC74D8284F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BAC6E2A-31DF-42BF-8783-AD2BC86CEC69}">
      <dgm:prSet phldrT="[Texte]"/>
      <dgm:spPr/>
      <dgm:t>
        <a:bodyPr/>
        <a:lstStyle/>
        <a:p>
          <a:r>
            <a:rPr lang="fr-FR"/>
            <a:t>Des méthodes actives</a:t>
          </a:r>
        </a:p>
      </dgm:t>
    </dgm:pt>
    <dgm:pt modelId="{B9DACDFD-3CC9-4857-86F8-885DB6827DC0}" type="parTrans" cxnId="{F5DCD853-0B14-4C6A-833E-C8EE36AC9734}">
      <dgm:prSet/>
      <dgm:spPr/>
      <dgm:t>
        <a:bodyPr/>
        <a:lstStyle/>
        <a:p>
          <a:endParaRPr lang="fr-FR"/>
        </a:p>
      </dgm:t>
    </dgm:pt>
    <dgm:pt modelId="{C044D95D-782D-4586-B317-523086F1571E}" type="sibTrans" cxnId="{F5DCD853-0B14-4C6A-833E-C8EE36AC9734}">
      <dgm:prSet/>
      <dgm:spPr/>
      <dgm:t>
        <a:bodyPr/>
        <a:lstStyle/>
        <a:p>
          <a:endParaRPr lang="fr-FR"/>
        </a:p>
      </dgm:t>
    </dgm:pt>
    <dgm:pt modelId="{077895F8-A94A-4C6F-9DFF-3BB33D730FC3}">
      <dgm:prSet/>
      <dgm:spPr/>
      <dgm:t>
        <a:bodyPr/>
        <a:lstStyle/>
        <a:p>
          <a:r>
            <a:rPr lang="fr-FR"/>
            <a:t>De la responsabilisation</a:t>
          </a:r>
          <a:endParaRPr lang="fr-FR" dirty="0"/>
        </a:p>
      </dgm:t>
    </dgm:pt>
    <dgm:pt modelId="{14E099C2-664C-42DA-BEC0-99E08D1B0E92}" type="parTrans" cxnId="{FBECA481-2A8C-4216-817A-B7591C70C329}">
      <dgm:prSet/>
      <dgm:spPr/>
      <dgm:t>
        <a:bodyPr/>
        <a:lstStyle/>
        <a:p>
          <a:endParaRPr lang="fr-FR"/>
        </a:p>
      </dgm:t>
    </dgm:pt>
    <dgm:pt modelId="{19C23A8A-6207-4606-A182-571D74674DE8}" type="sibTrans" cxnId="{FBECA481-2A8C-4216-817A-B7591C70C329}">
      <dgm:prSet/>
      <dgm:spPr/>
      <dgm:t>
        <a:bodyPr/>
        <a:lstStyle/>
        <a:p>
          <a:endParaRPr lang="fr-FR"/>
        </a:p>
      </dgm:t>
    </dgm:pt>
    <dgm:pt modelId="{A38861FA-26E1-4528-940A-B5E97E666939}">
      <dgm:prSet/>
      <dgm:spPr/>
      <dgm:t>
        <a:bodyPr/>
        <a:lstStyle/>
        <a:p>
          <a:r>
            <a:rPr lang="fr-FR"/>
            <a:t>De l’autonomie</a:t>
          </a:r>
          <a:endParaRPr lang="fr-FR" dirty="0"/>
        </a:p>
      </dgm:t>
    </dgm:pt>
    <dgm:pt modelId="{A1C225FF-3358-494F-BA33-03C450DEDC21}" type="parTrans" cxnId="{8EE12541-A7ED-47B6-B63F-930D72AFFEF6}">
      <dgm:prSet/>
      <dgm:spPr/>
      <dgm:t>
        <a:bodyPr/>
        <a:lstStyle/>
        <a:p>
          <a:endParaRPr lang="fr-FR"/>
        </a:p>
      </dgm:t>
    </dgm:pt>
    <dgm:pt modelId="{5DE7B4AE-A27C-482E-8F57-AFC768CF57AB}" type="sibTrans" cxnId="{8EE12541-A7ED-47B6-B63F-930D72AFFEF6}">
      <dgm:prSet/>
      <dgm:spPr/>
      <dgm:t>
        <a:bodyPr/>
        <a:lstStyle/>
        <a:p>
          <a:endParaRPr lang="fr-FR"/>
        </a:p>
      </dgm:t>
    </dgm:pt>
    <dgm:pt modelId="{DB9058F4-FCFC-4048-9283-6C5C471D1455}">
      <dgm:prSet/>
      <dgm:spPr/>
      <dgm:t>
        <a:bodyPr/>
        <a:lstStyle/>
        <a:p>
          <a:r>
            <a:rPr lang="fr-FR"/>
            <a:t>Des salles professionnalisantes</a:t>
          </a:r>
          <a:endParaRPr lang="fr-FR" dirty="0"/>
        </a:p>
      </dgm:t>
    </dgm:pt>
    <dgm:pt modelId="{1DC76BCA-86BE-4EFD-B506-A685EFDD9BE3}" type="parTrans" cxnId="{B7542131-6242-49EA-8D52-189AF2309B00}">
      <dgm:prSet/>
      <dgm:spPr/>
      <dgm:t>
        <a:bodyPr/>
        <a:lstStyle/>
        <a:p>
          <a:endParaRPr lang="fr-FR"/>
        </a:p>
      </dgm:t>
    </dgm:pt>
    <dgm:pt modelId="{220DCF58-8411-4515-A9DB-3F910DFD12EF}" type="sibTrans" cxnId="{B7542131-6242-49EA-8D52-189AF2309B00}">
      <dgm:prSet/>
      <dgm:spPr/>
      <dgm:t>
        <a:bodyPr/>
        <a:lstStyle/>
        <a:p>
          <a:endParaRPr lang="fr-FR"/>
        </a:p>
      </dgm:t>
    </dgm:pt>
    <dgm:pt modelId="{D02E9B49-E0E7-4B8A-A5B1-92B7E0A07C23}">
      <dgm:prSet/>
      <dgm:spPr/>
      <dgm:t>
        <a:bodyPr/>
        <a:lstStyle/>
        <a:p>
          <a:r>
            <a:rPr lang="fr-FR"/>
            <a:t>Des actions extérieures</a:t>
          </a:r>
          <a:endParaRPr lang="fr-FR" dirty="0"/>
        </a:p>
      </dgm:t>
    </dgm:pt>
    <dgm:pt modelId="{6FCE6408-576C-4C80-9D1B-90832F85CC3F}" type="parTrans" cxnId="{B7233F9E-86FA-4687-82AA-8B54A6881071}">
      <dgm:prSet/>
      <dgm:spPr/>
      <dgm:t>
        <a:bodyPr/>
        <a:lstStyle/>
        <a:p>
          <a:endParaRPr lang="fr-FR"/>
        </a:p>
      </dgm:t>
    </dgm:pt>
    <dgm:pt modelId="{0DA47D56-4F03-415F-8A98-0F7B1C2B0523}" type="sibTrans" cxnId="{B7233F9E-86FA-4687-82AA-8B54A6881071}">
      <dgm:prSet/>
      <dgm:spPr/>
      <dgm:t>
        <a:bodyPr/>
        <a:lstStyle/>
        <a:p>
          <a:endParaRPr lang="fr-FR"/>
        </a:p>
      </dgm:t>
    </dgm:pt>
    <dgm:pt modelId="{5F47927F-7364-49DA-85DD-0F09192EC4D4}">
      <dgm:prSet/>
      <dgm:spPr/>
      <dgm:t>
        <a:bodyPr/>
        <a:lstStyle/>
        <a:p>
          <a:r>
            <a:rPr lang="fr-FR"/>
            <a:t>22 semaines de stage</a:t>
          </a:r>
          <a:endParaRPr lang="fr-FR" dirty="0"/>
        </a:p>
      </dgm:t>
    </dgm:pt>
    <dgm:pt modelId="{1348C268-0D18-452F-B8AF-836BCC6E15C5}" type="parTrans" cxnId="{A4491742-4DFE-4BCE-9AD2-2CAE092DC292}">
      <dgm:prSet/>
      <dgm:spPr/>
      <dgm:t>
        <a:bodyPr/>
        <a:lstStyle/>
        <a:p>
          <a:endParaRPr lang="fr-FR"/>
        </a:p>
      </dgm:t>
    </dgm:pt>
    <dgm:pt modelId="{84FD3165-92D0-459B-A139-DD2BC6892527}" type="sibTrans" cxnId="{A4491742-4DFE-4BCE-9AD2-2CAE092DC292}">
      <dgm:prSet/>
      <dgm:spPr/>
      <dgm:t>
        <a:bodyPr/>
        <a:lstStyle/>
        <a:p>
          <a:endParaRPr lang="fr-FR"/>
        </a:p>
      </dgm:t>
    </dgm:pt>
    <dgm:pt modelId="{6C8F28F2-6DA9-4541-8B6B-8CCB3FF38EC0}" type="pres">
      <dgm:prSet presAssocID="{56BBE92C-0CEC-455C-9C7E-EDC74D8284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r-FR"/>
        </a:p>
      </dgm:t>
    </dgm:pt>
    <dgm:pt modelId="{652ED7DA-0BC8-4598-B583-51ACBB81F528}" type="pres">
      <dgm:prSet presAssocID="{56BBE92C-0CEC-455C-9C7E-EDC74D8284F2}" presName="Name1" presStyleCnt="0"/>
      <dgm:spPr/>
    </dgm:pt>
    <dgm:pt modelId="{63BC51D6-65BC-4565-A04C-04E96EBEAEB3}" type="pres">
      <dgm:prSet presAssocID="{56BBE92C-0CEC-455C-9C7E-EDC74D8284F2}" presName="cycle" presStyleCnt="0"/>
      <dgm:spPr/>
    </dgm:pt>
    <dgm:pt modelId="{0BC88566-4791-4146-AE72-641EEEC1FF90}" type="pres">
      <dgm:prSet presAssocID="{56BBE92C-0CEC-455C-9C7E-EDC74D8284F2}" presName="srcNode" presStyleLbl="node1" presStyleIdx="0" presStyleCnt="6"/>
      <dgm:spPr/>
    </dgm:pt>
    <dgm:pt modelId="{AEF68299-B45C-448C-ACE7-529BEC235C45}" type="pres">
      <dgm:prSet presAssocID="{56BBE92C-0CEC-455C-9C7E-EDC74D8284F2}" presName="conn" presStyleLbl="parChTrans1D2" presStyleIdx="0" presStyleCnt="1"/>
      <dgm:spPr/>
      <dgm:t>
        <a:bodyPr/>
        <a:lstStyle/>
        <a:p>
          <a:endParaRPr lang="fr-FR"/>
        </a:p>
      </dgm:t>
    </dgm:pt>
    <dgm:pt modelId="{64C3F834-6153-4561-BFEC-61C5818F0D28}" type="pres">
      <dgm:prSet presAssocID="{56BBE92C-0CEC-455C-9C7E-EDC74D8284F2}" presName="extraNode" presStyleLbl="node1" presStyleIdx="0" presStyleCnt="6"/>
      <dgm:spPr/>
    </dgm:pt>
    <dgm:pt modelId="{EF3043FB-3690-4765-B66D-B8F775EEC198}" type="pres">
      <dgm:prSet presAssocID="{56BBE92C-0CEC-455C-9C7E-EDC74D8284F2}" presName="dstNode" presStyleLbl="node1" presStyleIdx="0" presStyleCnt="6"/>
      <dgm:spPr/>
    </dgm:pt>
    <dgm:pt modelId="{45003256-F193-4956-AD19-7A026120BE31}" type="pres">
      <dgm:prSet presAssocID="{6BAC6E2A-31DF-42BF-8783-AD2BC86CEC6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07DD56-5419-42E4-AA5E-A65314D66445}" type="pres">
      <dgm:prSet presAssocID="{6BAC6E2A-31DF-42BF-8783-AD2BC86CEC69}" presName="accent_1" presStyleCnt="0"/>
      <dgm:spPr/>
    </dgm:pt>
    <dgm:pt modelId="{A44933C7-5E7C-4A4C-A168-78A49A7C62B3}" type="pres">
      <dgm:prSet presAssocID="{6BAC6E2A-31DF-42BF-8783-AD2BC86CEC69}" presName="accentRepeatNode" presStyleLbl="solidFgAcc1" presStyleIdx="0" presStyleCnt="6"/>
      <dgm:spPr/>
    </dgm:pt>
    <dgm:pt modelId="{19C20C6B-76F2-4D99-8EE3-41A46A6E56C9}" type="pres">
      <dgm:prSet presAssocID="{077895F8-A94A-4C6F-9DFF-3BB33D730F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C21DE4-D1C7-43D4-BF99-C9E152E2DC3B}" type="pres">
      <dgm:prSet presAssocID="{077895F8-A94A-4C6F-9DFF-3BB33D730FC3}" presName="accent_2" presStyleCnt="0"/>
      <dgm:spPr/>
    </dgm:pt>
    <dgm:pt modelId="{295BC211-8FB4-4C6B-AAD3-1DBD8E23D43D}" type="pres">
      <dgm:prSet presAssocID="{077895F8-A94A-4C6F-9DFF-3BB33D730FC3}" presName="accentRepeatNode" presStyleLbl="solidFgAcc1" presStyleIdx="1" presStyleCnt="6"/>
      <dgm:spPr/>
    </dgm:pt>
    <dgm:pt modelId="{6751EABC-5D13-4149-B490-D6DBB41B11F8}" type="pres">
      <dgm:prSet presAssocID="{A38861FA-26E1-4528-940A-B5E97E66693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825E86-A89D-4115-AFAF-D63791DED0CD}" type="pres">
      <dgm:prSet presAssocID="{A38861FA-26E1-4528-940A-B5E97E666939}" presName="accent_3" presStyleCnt="0"/>
      <dgm:spPr/>
    </dgm:pt>
    <dgm:pt modelId="{A828099E-50D6-4593-BEB9-471B8811DD0C}" type="pres">
      <dgm:prSet presAssocID="{A38861FA-26E1-4528-940A-B5E97E666939}" presName="accentRepeatNode" presStyleLbl="solidFgAcc1" presStyleIdx="2" presStyleCnt="6"/>
      <dgm:spPr/>
    </dgm:pt>
    <dgm:pt modelId="{049EA2A4-E7F8-4DB7-BAA1-B6DE68CBEEC2}" type="pres">
      <dgm:prSet presAssocID="{DB9058F4-FCFC-4048-9283-6C5C471D1455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4DC363-ADA5-448F-BCE6-7677F8C7314A}" type="pres">
      <dgm:prSet presAssocID="{DB9058F4-FCFC-4048-9283-6C5C471D1455}" presName="accent_4" presStyleCnt="0"/>
      <dgm:spPr/>
    </dgm:pt>
    <dgm:pt modelId="{B1C409D9-DD89-45C7-8580-007CEBFCD971}" type="pres">
      <dgm:prSet presAssocID="{DB9058F4-FCFC-4048-9283-6C5C471D1455}" presName="accentRepeatNode" presStyleLbl="solidFgAcc1" presStyleIdx="3" presStyleCnt="6"/>
      <dgm:spPr/>
    </dgm:pt>
    <dgm:pt modelId="{122384D8-00F5-4329-BC7F-626AC4C88627}" type="pres">
      <dgm:prSet presAssocID="{D02E9B49-E0E7-4B8A-A5B1-92B7E0A07C2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EE2409-97F4-449C-ADD9-25B2B2A83464}" type="pres">
      <dgm:prSet presAssocID="{D02E9B49-E0E7-4B8A-A5B1-92B7E0A07C23}" presName="accent_5" presStyleCnt="0"/>
      <dgm:spPr/>
    </dgm:pt>
    <dgm:pt modelId="{77B9A14B-AEB9-4C93-BA97-6BD27E478295}" type="pres">
      <dgm:prSet presAssocID="{D02E9B49-E0E7-4B8A-A5B1-92B7E0A07C23}" presName="accentRepeatNode" presStyleLbl="solidFgAcc1" presStyleIdx="4" presStyleCnt="6"/>
      <dgm:spPr/>
    </dgm:pt>
    <dgm:pt modelId="{F7C01264-915F-4C9C-BB76-7AC1D42F2731}" type="pres">
      <dgm:prSet presAssocID="{5F47927F-7364-49DA-85DD-0F09192EC4D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61F8D4-7587-40D1-8ACE-7B80C4CDB448}" type="pres">
      <dgm:prSet presAssocID="{5F47927F-7364-49DA-85DD-0F09192EC4D4}" presName="accent_6" presStyleCnt="0"/>
      <dgm:spPr/>
    </dgm:pt>
    <dgm:pt modelId="{553A2073-6B46-4571-8686-A4B99D4BC9B9}" type="pres">
      <dgm:prSet presAssocID="{5F47927F-7364-49DA-85DD-0F09192EC4D4}" presName="accentRepeatNode" presStyleLbl="solidFgAcc1" presStyleIdx="5" presStyleCnt="6"/>
      <dgm:spPr/>
    </dgm:pt>
  </dgm:ptLst>
  <dgm:cxnLst>
    <dgm:cxn modelId="{6A50E324-4080-4720-B89B-6EC44AB8078F}" type="presOf" srcId="{DB9058F4-FCFC-4048-9283-6C5C471D1455}" destId="{049EA2A4-E7F8-4DB7-BAA1-B6DE68CBEEC2}" srcOrd="0" destOrd="0" presId="urn:microsoft.com/office/officeart/2008/layout/VerticalCurvedList"/>
    <dgm:cxn modelId="{B2AE7BA0-BF00-4E2C-B2D5-B683BD4F61FC}" type="presOf" srcId="{5F47927F-7364-49DA-85DD-0F09192EC4D4}" destId="{F7C01264-915F-4C9C-BB76-7AC1D42F2731}" srcOrd="0" destOrd="0" presId="urn:microsoft.com/office/officeart/2008/layout/VerticalCurvedList"/>
    <dgm:cxn modelId="{C2D538DA-2A85-444F-9046-E2C09DC11C7F}" type="presOf" srcId="{C044D95D-782D-4586-B317-523086F1571E}" destId="{AEF68299-B45C-448C-ACE7-529BEC235C45}" srcOrd="0" destOrd="0" presId="urn:microsoft.com/office/officeart/2008/layout/VerticalCurvedList"/>
    <dgm:cxn modelId="{8EE12541-A7ED-47B6-B63F-930D72AFFEF6}" srcId="{56BBE92C-0CEC-455C-9C7E-EDC74D8284F2}" destId="{A38861FA-26E1-4528-940A-B5E97E666939}" srcOrd="2" destOrd="0" parTransId="{A1C225FF-3358-494F-BA33-03C450DEDC21}" sibTransId="{5DE7B4AE-A27C-482E-8F57-AFC768CF57AB}"/>
    <dgm:cxn modelId="{B7542131-6242-49EA-8D52-189AF2309B00}" srcId="{56BBE92C-0CEC-455C-9C7E-EDC74D8284F2}" destId="{DB9058F4-FCFC-4048-9283-6C5C471D1455}" srcOrd="3" destOrd="0" parTransId="{1DC76BCA-86BE-4EFD-B506-A685EFDD9BE3}" sibTransId="{220DCF58-8411-4515-A9DB-3F910DFD12EF}"/>
    <dgm:cxn modelId="{CC98C362-0CA4-42F0-83A4-50BA760D43C1}" type="presOf" srcId="{077895F8-A94A-4C6F-9DFF-3BB33D730FC3}" destId="{19C20C6B-76F2-4D99-8EE3-41A46A6E56C9}" srcOrd="0" destOrd="0" presId="urn:microsoft.com/office/officeart/2008/layout/VerticalCurvedList"/>
    <dgm:cxn modelId="{94A3B4B3-C1D8-4873-A523-09F06344F46F}" type="presOf" srcId="{A38861FA-26E1-4528-940A-B5E97E666939}" destId="{6751EABC-5D13-4149-B490-D6DBB41B11F8}" srcOrd="0" destOrd="0" presId="urn:microsoft.com/office/officeart/2008/layout/VerticalCurvedList"/>
    <dgm:cxn modelId="{14A1D0D6-2BBF-45D5-BF4B-4F0801D19AA2}" type="presOf" srcId="{D02E9B49-E0E7-4B8A-A5B1-92B7E0A07C23}" destId="{122384D8-00F5-4329-BC7F-626AC4C88627}" srcOrd="0" destOrd="0" presId="urn:microsoft.com/office/officeart/2008/layout/VerticalCurvedList"/>
    <dgm:cxn modelId="{FBECA481-2A8C-4216-817A-B7591C70C329}" srcId="{56BBE92C-0CEC-455C-9C7E-EDC74D8284F2}" destId="{077895F8-A94A-4C6F-9DFF-3BB33D730FC3}" srcOrd="1" destOrd="0" parTransId="{14E099C2-664C-42DA-BEC0-99E08D1B0E92}" sibTransId="{19C23A8A-6207-4606-A182-571D74674DE8}"/>
    <dgm:cxn modelId="{A4491742-4DFE-4BCE-9AD2-2CAE092DC292}" srcId="{56BBE92C-0CEC-455C-9C7E-EDC74D8284F2}" destId="{5F47927F-7364-49DA-85DD-0F09192EC4D4}" srcOrd="5" destOrd="0" parTransId="{1348C268-0D18-452F-B8AF-836BCC6E15C5}" sibTransId="{84FD3165-92D0-459B-A139-DD2BC6892527}"/>
    <dgm:cxn modelId="{F5DCD853-0B14-4C6A-833E-C8EE36AC9734}" srcId="{56BBE92C-0CEC-455C-9C7E-EDC74D8284F2}" destId="{6BAC6E2A-31DF-42BF-8783-AD2BC86CEC69}" srcOrd="0" destOrd="0" parTransId="{B9DACDFD-3CC9-4857-86F8-885DB6827DC0}" sibTransId="{C044D95D-782D-4586-B317-523086F1571E}"/>
    <dgm:cxn modelId="{4EA28F2B-2445-4595-8E2D-9A5A98C4E338}" type="presOf" srcId="{6BAC6E2A-31DF-42BF-8783-AD2BC86CEC69}" destId="{45003256-F193-4956-AD19-7A026120BE31}" srcOrd="0" destOrd="0" presId="urn:microsoft.com/office/officeart/2008/layout/VerticalCurvedList"/>
    <dgm:cxn modelId="{07F62789-3C73-413A-8B21-E7EFA2720AF7}" type="presOf" srcId="{56BBE92C-0CEC-455C-9C7E-EDC74D8284F2}" destId="{6C8F28F2-6DA9-4541-8B6B-8CCB3FF38EC0}" srcOrd="0" destOrd="0" presId="urn:microsoft.com/office/officeart/2008/layout/VerticalCurvedList"/>
    <dgm:cxn modelId="{B7233F9E-86FA-4687-82AA-8B54A6881071}" srcId="{56BBE92C-0CEC-455C-9C7E-EDC74D8284F2}" destId="{D02E9B49-E0E7-4B8A-A5B1-92B7E0A07C23}" srcOrd="4" destOrd="0" parTransId="{6FCE6408-576C-4C80-9D1B-90832F85CC3F}" sibTransId="{0DA47D56-4F03-415F-8A98-0F7B1C2B0523}"/>
    <dgm:cxn modelId="{99ED1BBA-8947-4043-A64D-EAAAD4958AF4}" type="presParOf" srcId="{6C8F28F2-6DA9-4541-8B6B-8CCB3FF38EC0}" destId="{652ED7DA-0BC8-4598-B583-51ACBB81F528}" srcOrd="0" destOrd="0" presId="urn:microsoft.com/office/officeart/2008/layout/VerticalCurvedList"/>
    <dgm:cxn modelId="{03D392F8-6B73-4A21-B7A4-87D4DE965286}" type="presParOf" srcId="{652ED7DA-0BC8-4598-B583-51ACBB81F528}" destId="{63BC51D6-65BC-4565-A04C-04E96EBEAEB3}" srcOrd="0" destOrd="0" presId="urn:microsoft.com/office/officeart/2008/layout/VerticalCurvedList"/>
    <dgm:cxn modelId="{8571B9B2-AF21-46A0-9B02-3778F767DC2B}" type="presParOf" srcId="{63BC51D6-65BC-4565-A04C-04E96EBEAEB3}" destId="{0BC88566-4791-4146-AE72-641EEEC1FF90}" srcOrd="0" destOrd="0" presId="urn:microsoft.com/office/officeart/2008/layout/VerticalCurvedList"/>
    <dgm:cxn modelId="{F33B1A75-0DC7-4B62-B39E-5325C2F523BB}" type="presParOf" srcId="{63BC51D6-65BC-4565-A04C-04E96EBEAEB3}" destId="{AEF68299-B45C-448C-ACE7-529BEC235C45}" srcOrd="1" destOrd="0" presId="urn:microsoft.com/office/officeart/2008/layout/VerticalCurvedList"/>
    <dgm:cxn modelId="{BF31134A-E46D-43BE-BEDB-F90797690C3E}" type="presParOf" srcId="{63BC51D6-65BC-4565-A04C-04E96EBEAEB3}" destId="{64C3F834-6153-4561-BFEC-61C5818F0D28}" srcOrd="2" destOrd="0" presId="urn:microsoft.com/office/officeart/2008/layout/VerticalCurvedList"/>
    <dgm:cxn modelId="{2D620A0F-75E8-4138-A157-B4F310A9B466}" type="presParOf" srcId="{63BC51D6-65BC-4565-A04C-04E96EBEAEB3}" destId="{EF3043FB-3690-4765-B66D-B8F775EEC198}" srcOrd="3" destOrd="0" presId="urn:microsoft.com/office/officeart/2008/layout/VerticalCurvedList"/>
    <dgm:cxn modelId="{41620A58-D1C2-4364-AC2F-418D7228B338}" type="presParOf" srcId="{652ED7DA-0BC8-4598-B583-51ACBB81F528}" destId="{45003256-F193-4956-AD19-7A026120BE31}" srcOrd="1" destOrd="0" presId="urn:microsoft.com/office/officeart/2008/layout/VerticalCurvedList"/>
    <dgm:cxn modelId="{687477D6-CE16-4697-9BB6-55CC7527308C}" type="presParOf" srcId="{652ED7DA-0BC8-4598-B583-51ACBB81F528}" destId="{3107DD56-5419-42E4-AA5E-A65314D66445}" srcOrd="2" destOrd="0" presId="urn:microsoft.com/office/officeart/2008/layout/VerticalCurvedList"/>
    <dgm:cxn modelId="{003E7492-3CC2-4679-A63F-3D38A7FA3C05}" type="presParOf" srcId="{3107DD56-5419-42E4-AA5E-A65314D66445}" destId="{A44933C7-5E7C-4A4C-A168-78A49A7C62B3}" srcOrd="0" destOrd="0" presId="urn:microsoft.com/office/officeart/2008/layout/VerticalCurvedList"/>
    <dgm:cxn modelId="{213A7BAE-C1C8-4883-9BB7-BCF3D7C480DF}" type="presParOf" srcId="{652ED7DA-0BC8-4598-B583-51ACBB81F528}" destId="{19C20C6B-76F2-4D99-8EE3-41A46A6E56C9}" srcOrd="3" destOrd="0" presId="urn:microsoft.com/office/officeart/2008/layout/VerticalCurvedList"/>
    <dgm:cxn modelId="{02C9C3E7-8076-4774-9E0C-BDAB3318AEB4}" type="presParOf" srcId="{652ED7DA-0BC8-4598-B583-51ACBB81F528}" destId="{95C21DE4-D1C7-43D4-BF99-C9E152E2DC3B}" srcOrd="4" destOrd="0" presId="urn:microsoft.com/office/officeart/2008/layout/VerticalCurvedList"/>
    <dgm:cxn modelId="{BDBA8C7D-18D4-4ACA-AAFA-9BE294BD5E55}" type="presParOf" srcId="{95C21DE4-D1C7-43D4-BF99-C9E152E2DC3B}" destId="{295BC211-8FB4-4C6B-AAD3-1DBD8E23D43D}" srcOrd="0" destOrd="0" presId="urn:microsoft.com/office/officeart/2008/layout/VerticalCurvedList"/>
    <dgm:cxn modelId="{67E86C29-5CA3-4275-8883-8BAF822744BE}" type="presParOf" srcId="{652ED7DA-0BC8-4598-B583-51ACBB81F528}" destId="{6751EABC-5D13-4149-B490-D6DBB41B11F8}" srcOrd="5" destOrd="0" presId="urn:microsoft.com/office/officeart/2008/layout/VerticalCurvedList"/>
    <dgm:cxn modelId="{B73B2139-0DD0-4427-B7AB-E3D5E66F7A1A}" type="presParOf" srcId="{652ED7DA-0BC8-4598-B583-51ACBB81F528}" destId="{BF825E86-A89D-4115-AFAF-D63791DED0CD}" srcOrd="6" destOrd="0" presId="urn:microsoft.com/office/officeart/2008/layout/VerticalCurvedList"/>
    <dgm:cxn modelId="{D29D49D8-00D7-42AD-BF11-DF02C79F364C}" type="presParOf" srcId="{BF825E86-A89D-4115-AFAF-D63791DED0CD}" destId="{A828099E-50D6-4593-BEB9-471B8811DD0C}" srcOrd="0" destOrd="0" presId="urn:microsoft.com/office/officeart/2008/layout/VerticalCurvedList"/>
    <dgm:cxn modelId="{E1673532-DF10-47D6-837A-2A009129DCDD}" type="presParOf" srcId="{652ED7DA-0BC8-4598-B583-51ACBB81F528}" destId="{049EA2A4-E7F8-4DB7-BAA1-B6DE68CBEEC2}" srcOrd="7" destOrd="0" presId="urn:microsoft.com/office/officeart/2008/layout/VerticalCurvedList"/>
    <dgm:cxn modelId="{7C556A38-A8DB-4304-8BF0-BF923769C769}" type="presParOf" srcId="{652ED7DA-0BC8-4598-B583-51ACBB81F528}" destId="{F64DC363-ADA5-448F-BCE6-7677F8C7314A}" srcOrd="8" destOrd="0" presId="urn:microsoft.com/office/officeart/2008/layout/VerticalCurvedList"/>
    <dgm:cxn modelId="{42191615-5B3D-46C8-AB16-BF6C8B3BFF97}" type="presParOf" srcId="{F64DC363-ADA5-448F-BCE6-7677F8C7314A}" destId="{B1C409D9-DD89-45C7-8580-007CEBFCD971}" srcOrd="0" destOrd="0" presId="urn:microsoft.com/office/officeart/2008/layout/VerticalCurvedList"/>
    <dgm:cxn modelId="{928D5BD5-46A2-4056-8D84-EAACFBBD9917}" type="presParOf" srcId="{652ED7DA-0BC8-4598-B583-51ACBB81F528}" destId="{122384D8-00F5-4329-BC7F-626AC4C88627}" srcOrd="9" destOrd="0" presId="urn:microsoft.com/office/officeart/2008/layout/VerticalCurvedList"/>
    <dgm:cxn modelId="{ADCD1322-47AC-4D62-B69F-0F9072BA3377}" type="presParOf" srcId="{652ED7DA-0BC8-4598-B583-51ACBB81F528}" destId="{36EE2409-97F4-449C-ADD9-25B2B2A83464}" srcOrd="10" destOrd="0" presId="urn:microsoft.com/office/officeart/2008/layout/VerticalCurvedList"/>
    <dgm:cxn modelId="{B40CE7D2-498B-4352-9CBD-E546794990D1}" type="presParOf" srcId="{36EE2409-97F4-449C-ADD9-25B2B2A83464}" destId="{77B9A14B-AEB9-4C93-BA97-6BD27E478295}" srcOrd="0" destOrd="0" presId="urn:microsoft.com/office/officeart/2008/layout/VerticalCurvedList"/>
    <dgm:cxn modelId="{CD43E779-D763-48AA-B87C-B5EDFA0394C3}" type="presParOf" srcId="{652ED7DA-0BC8-4598-B583-51ACBB81F528}" destId="{F7C01264-915F-4C9C-BB76-7AC1D42F2731}" srcOrd="11" destOrd="0" presId="urn:microsoft.com/office/officeart/2008/layout/VerticalCurvedList"/>
    <dgm:cxn modelId="{F5436D5C-B7B6-4DCA-982A-98B9A5B65603}" type="presParOf" srcId="{652ED7DA-0BC8-4598-B583-51ACBB81F528}" destId="{D461F8D4-7587-40D1-8ACE-7B80C4CDB448}" srcOrd="12" destOrd="0" presId="urn:microsoft.com/office/officeart/2008/layout/VerticalCurvedList"/>
    <dgm:cxn modelId="{1B03CBF8-CCA0-4A3A-BCD6-58B2F1D05864}" type="presParOf" srcId="{D461F8D4-7587-40D1-8ACE-7B80C4CDB448}" destId="{553A2073-6B46-4571-8686-A4B99D4BC9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5B6CC8-7F4C-41CA-BC77-8BB72467A14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30117A4-3C1E-4B30-8E01-A1F525C7EE0B}">
      <dgm:prSet phldrT="[Texte]"/>
      <dgm:spPr/>
      <dgm:t>
        <a:bodyPr/>
        <a:lstStyle/>
        <a:p>
          <a:r>
            <a:rPr lang="fr-FR" dirty="0"/>
            <a:t>Rigueur</a:t>
          </a:r>
        </a:p>
      </dgm:t>
    </dgm:pt>
    <dgm:pt modelId="{45E1C970-44B6-4300-85D1-FE91644A0CCA}" type="parTrans" cxnId="{19FE472C-CE85-448E-A5AE-B9304F36EB6E}">
      <dgm:prSet/>
      <dgm:spPr/>
      <dgm:t>
        <a:bodyPr/>
        <a:lstStyle/>
        <a:p>
          <a:endParaRPr lang="fr-FR"/>
        </a:p>
      </dgm:t>
    </dgm:pt>
    <dgm:pt modelId="{339F60CC-BC08-48B0-A5FA-9469BA45D7FF}" type="sibTrans" cxnId="{19FE472C-CE85-448E-A5AE-B9304F36EB6E}">
      <dgm:prSet/>
      <dgm:spPr/>
      <dgm:t>
        <a:bodyPr/>
        <a:lstStyle/>
        <a:p>
          <a:endParaRPr lang="fr-FR"/>
        </a:p>
      </dgm:t>
    </dgm:pt>
    <dgm:pt modelId="{D111D275-3DD8-4735-BC83-C197C8BAB13A}">
      <dgm:prSet phldrT="[Texte]"/>
      <dgm:spPr/>
      <dgm:t>
        <a:bodyPr/>
        <a:lstStyle/>
        <a:p>
          <a:r>
            <a:rPr lang="fr-FR" dirty="0"/>
            <a:t>Sens du service</a:t>
          </a:r>
        </a:p>
      </dgm:t>
    </dgm:pt>
    <dgm:pt modelId="{93E69B2C-BD2D-4CAD-9021-82ECC0DBA62F}" type="parTrans" cxnId="{60F3C776-30FD-4C08-ACB1-7921A06685F9}">
      <dgm:prSet/>
      <dgm:spPr/>
      <dgm:t>
        <a:bodyPr/>
        <a:lstStyle/>
        <a:p>
          <a:endParaRPr lang="fr-FR"/>
        </a:p>
      </dgm:t>
    </dgm:pt>
    <dgm:pt modelId="{ABD23299-F191-4991-AAD1-A269D15B6F8A}" type="sibTrans" cxnId="{60F3C776-30FD-4C08-ACB1-7921A06685F9}">
      <dgm:prSet/>
      <dgm:spPr/>
      <dgm:t>
        <a:bodyPr/>
        <a:lstStyle/>
        <a:p>
          <a:endParaRPr lang="fr-FR"/>
        </a:p>
      </dgm:t>
    </dgm:pt>
    <dgm:pt modelId="{BBEB1E19-10E5-452C-9354-B90B171A2D0F}">
      <dgm:prSet phldrT="[Texte]"/>
      <dgm:spPr/>
      <dgm:t>
        <a:bodyPr/>
        <a:lstStyle/>
        <a:p>
          <a:r>
            <a:rPr lang="fr-FR" dirty="0"/>
            <a:t>Sens commercial</a:t>
          </a:r>
        </a:p>
      </dgm:t>
    </dgm:pt>
    <dgm:pt modelId="{23803B50-CAFB-4751-9E01-51B0935B94FA}" type="parTrans" cxnId="{9F5656CC-0443-41E8-9ACF-5FD1A5C48395}">
      <dgm:prSet/>
      <dgm:spPr/>
      <dgm:t>
        <a:bodyPr/>
        <a:lstStyle/>
        <a:p>
          <a:endParaRPr lang="fr-FR"/>
        </a:p>
      </dgm:t>
    </dgm:pt>
    <dgm:pt modelId="{C30FDD52-6280-4A6C-A0D5-18A81417F4C6}" type="sibTrans" cxnId="{9F5656CC-0443-41E8-9ACF-5FD1A5C48395}">
      <dgm:prSet/>
      <dgm:spPr/>
      <dgm:t>
        <a:bodyPr/>
        <a:lstStyle/>
        <a:p>
          <a:endParaRPr lang="fr-FR"/>
        </a:p>
      </dgm:t>
    </dgm:pt>
    <dgm:pt modelId="{F73AE7FA-A004-4394-88E9-700D4F2E9AEA}">
      <dgm:prSet phldrT="[Texte]"/>
      <dgm:spPr/>
      <dgm:t>
        <a:bodyPr/>
        <a:lstStyle/>
        <a:p>
          <a:r>
            <a:rPr lang="fr-FR" dirty="0"/>
            <a:t>Goût du digital</a:t>
          </a:r>
        </a:p>
      </dgm:t>
    </dgm:pt>
    <dgm:pt modelId="{3B4F3747-0528-4349-83D2-42DCBEFA4B8F}" type="parTrans" cxnId="{006E7322-1A8A-4A0A-AC86-9A189BFB4EA7}">
      <dgm:prSet/>
      <dgm:spPr/>
      <dgm:t>
        <a:bodyPr/>
        <a:lstStyle/>
        <a:p>
          <a:endParaRPr lang="fr-FR"/>
        </a:p>
      </dgm:t>
    </dgm:pt>
    <dgm:pt modelId="{C42CFC42-8FFA-4F93-9AF0-D0377A44301A}" type="sibTrans" cxnId="{006E7322-1A8A-4A0A-AC86-9A189BFB4EA7}">
      <dgm:prSet/>
      <dgm:spPr/>
      <dgm:t>
        <a:bodyPr/>
        <a:lstStyle/>
        <a:p>
          <a:endParaRPr lang="fr-FR"/>
        </a:p>
      </dgm:t>
    </dgm:pt>
    <dgm:pt modelId="{320B969C-9D10-4302-9829-04EEA6B2ED07}">
      <dgm:prSet phldrT="[Texte]"/>
      <dgm:spPr/>
      <dgm:t>
        <a:bodyPr/>
        <a:lstStyle/>
        <a:p>
          <a:r>
            <a:rPr lang="fr-FR" dirty="0"/>
            <a:t>Motivation</a:t>
          </a:r>
        </a:p>
      </dgm:t>
    </dgm:pt>
    <dgm:pt modelId="{09FAB46B-898B-43FB-8BC5-2C6871321F51}" type="parTrans" cxnId="{4D9D5AD1-B5D5-4D29-A4F4-075DEF48B34C}">
      <dgm:prSet/>
      <dgm:spPr/>
      <dgm:t>
        <a:bodyPr/>
        <a:lstStyle/>
        <a:p>
          <a:endParaRPr lang="fr-FR"/>
        </a:p>
      </dgm:t>
    </dgm:pt>
    <dgm:pt modelId="{E0B102C2-0F1C-4966-B0D5-30B56A9801E5}" type="sibTrans" cxnId="{4D9D5AD1-B5D5-4D29-A4F4-075DEF48B34C}">
      <dgm:prSet/>
      <dgm:spPr/>
      <dgm:t>
        <a:bodyPr/>
        <a:lstStyle/>
        <a:p>
          <a:endParaRPr lang="fr-FR"/>
        </a:p>
      </dgm:t>
    </dgm:pt>
    <dgm:pt modelId="{A5958BCC-E59E-47D2-989B-1036438C01E2}">
      <dgm:prSet phldrT="[Texte]"/>
      <dgm:spPr/>
      <dgm:t>
        <a:bodyPr/>
        <a:lstStyle/>
        <a:p>
          <a:r>
            <a:rPr lang="fr-FR" dirty="0"/>
            <a:t>Capacité à travailler en équipe</a:t>
          </a:r>
        </a:p>
      </dgm:t>
    </dgm:pt>
    <dgm:pt modelId="{09A4246A-B31C-42DF-9641-D7C0E5EE7D19}" type="parTrans" cxnId="{B3418673-604B-444B-B964-0E9A2ECA899A}">
      <dgm:prSet/>
      <dgm:spPr/>
      <dgm:t>
        <a:bodyPr/>
        <a:lstStyle/>
        <a:p>
          <a:endParaRPr lang="fr-FR"/>
        </a:p>
      </dgm:t>
    </dgm:pt>
    <dgm:pt modelId="{AF1A5D24-A5BE-411D-B16F-6F39E24AFFA4}" type="sibTrans" cxnId="{B3418673-604B-444B-B964-0E9A2ECA899A}">
      <dgm:prSet/>
      <dgm:spPr/>
      <dgm:t>
        <a:bodyPr/>
        <a:lstStyle/>
        <a:p>
          <a:endParaRPr lang="fr-FR"/>
        </a:p>
      </dgm:t>
    </dgm:pt>
    <dgm:pt modelId="{52CAE861-0319-47C0-A7AE-8BEEB5042C33}">
      <dgm:prSet phldrT="[Texte]"/>
      <dgm:spPr/>
      <dgm:t>
        <a:bodyPr/>
        <a:lstStyle/>
        <a:p>
          <a:r>
            <a:rPr lang="fr-FR" dirty="0"/>
            <a:t>Capacité à communiquer</a:t>
          </a:r>
        </a:p>
      </dgm:t>
    </dgm:pt>
    <dgm:pt modelId="{1ECDAA11-4698-4A38-AB5A-2CD0FC9D8E72}" type="parTrans" cxnId="{B198F28B-99F2-4037-BFE5-7CCC2235D433}">
      <dgm:prSet/>
      <dgm:spPr/>
      <dgm:t>
        <a:bodyPr/>
        <a:lstStyle/>
        <a:p>
          <a:endParaRPr lang="fr-FR"/>
        </a:p>
      </dgm:t>
    </dgm:pt>
    <dgm:pt modelId="{6CB14A73-42AE-4A27-9D3E-8E153911E2B5}" type="sibTrans" cxnId="{B198F28B-99F2-4037-BFE5-7CCC2235D433}">
      <dgm:prSet/>
      <dgm:spPr/>
      <dgm:t>
        <a:bodyPr/>
        <a:lstStyle/>
        <a:p>
          <a:endParaRPr lang="fr-FR"/>
        </a:p>
      </dgm:t>
    </dgm:pt>
    <dgm:pt modelId="{8B3C1484-57FD-4C64-8D81-7706989F2D68}">
      <dgm:prSet phldrT="[Texte]"/>
      <dgm:spPr/>
      <dgm:t>
        <a:bodyPr/>
        <a:lstStyle/>
        <a:p>
          <a:r>
            <a:rPr lang="fr-FR" dirty="0"/>
            <a:t>Curiosité intellectuelle</a:t>
          </a:r>
        </a:p>
      </dgm:t>
    </dgm:pt>
    <dgm:pt modelId="{DCE43DE8-F7F6-4F6C-B80E-E886C466C243}" type="parTrans" cxnId="{E927E8C2-E059-44C1-B510-902D95A03BA1}">
      <dgm:prSet/>
      <dgm:spPr/>
      <dgm:t>
        <a:bodyPr/>
        <a:lstStyle/>
        <a:p>
          <a:endParaRPr lang="fr-FR"/>
        </a:p>
      </dgm:t>
    </dgm:pt>
    <dgm:pt modelId="{04DA79A0-759A-4804-81A5-3B862229F997}" type="sibTrans" cxnId="{E927E8C2-E059-44C1-B510-902D95A03BA1}">
      <dgm:prSet/>
      <dgm:spPr/>
      <dgm:t>
        <a:bodyPr/>
        <a:lstStyle/>
        <a:p>
          <a:endParaRPr lang="fr-FR"/>
        </a:p>
      </dgm:t>
    </dgm:pt>
    <dgm:pt modelId="{9BBC1301-7697-49FC-A4EC-EDEDE9BECB8C}">
      <dgm:prSet phldrT="[Texte]"/>
      <dgm:spPr/>
      <dgm:t>
        <a:bodyPr/>
        <a:lstStyle/>
        <a:p>
          <a:r>
            <a:rPr lang="fr-FR" dirty="0"/>
            <a:t>Créativité</a:t>
          </a:r>
        </a:p>
      </dgm:t>
    </dgm:pt>
    <dgm:pt modelId="{21633A04-4B2A-463A-BBA6-6A0996C142D4}" type="parTrans" cxnId="{41BEA3BF-E202-4E6B-A591-20C2D3E01773}">
      <dgm:prSet/>
      <dgm:spPr/>
      <dgm:t>
        <a:bodyPr/>
        <a:lstStyle/>
        <a:p>
          <a:endParaRPr lang="fr-FR"/>
        </a:p>
      </dgm:t>
    </dgm:pt>
    <dgm:pt modelId="{2BE729F9-A058-45C5-9549-5B0144349483}" type="sibTrans" cxnId="{41BEA3BF-E202-4E6B-A591-20C2D3E01773}">
      <dgm:prSet/>
      <dgm:spPr/>
      <dgm:t>
        <a:bodyPr/>
        <a:lstStyle/>
        <a:p>
          <a:endParaRPr lang="fr-FR"/>
        </a:p>
      </dgm:t>
    </dgm:pt>
    <dgm:pt modelId="{BF341AFA-14F4-4156-A8F8-40373EE1C0C5}">
      <dgm:prSet phldrT="[Texte]"/>
      <dgm:spPr/>
      <dgm:t>
        <a:bodyPr/>
        <a:lstStyle/>
        <a:p>
          <a:r>
            <a:rPr lang="fr-FR" dirty="0"/>
            <a:t>Goût du challenge</a:t>
          </a:r>
        </a:p>
      </dgm:t>
    </dgm:pt>
    <dgm:pt modelId="{1E19DC82-8EE5-4A07-8D87-7E980E7D866E}" type="parTrans" cxnId="{194937A8-8C8A-4D67-97E3-2642E53045C3}">
      <dgm:prSet/>
      <dgm:spPr/>
      <dgm:t>
        <a:bodyPr/>
        <a:lstStyle/>
        <a:p>
          <a:endParaRPr lang="fr-FR"/>
        </a:p>
      </dgm:t>
    </dgm:pt>
    <dgm:pt modelId="{2413A6C1-DC84-4D60-A57B-29C0FC04B559}" type="sibTrans" cxnId="{194937A8-8C8A-4D67-97E3-2642E53045C3}">
      <dgm:prSet/>
      <dgm:spPr/>
      <dgm:t>
        <a:bodyPr/>
        <a:lstStyle/>
        <a:p>
          <a:endParaRPr lang="fr-FR"/>
        </a:p>
      </dgm:t>
    </dgm:pt>
    <dgm:pt modelId="{9642B581-35BE-4976-86F9-333EDD408B03}" type="pres">
      <dgm:prSet presAssocID="{095B6CC8-7F4C-41CA-BC77-8BB72467A14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E6EC078-EDB9-4FDE-A745-C9671ABF03D8}" type="pres">
      <dgm:prSet presAssocID="{095B6CC8-7F4C-41CA-BC77-8BB72467A145}" presName="cycle" presStyleCnt="0"/>
      <dgm:spPr/>
    </dgm:pt>
    <dgm:pt modelId="{1FFE2BFF-A528-4154-862D-D05268201CC5}" type="pres">
      <dgm:prSet presAssocID="{D30117A4-3C1E-4B30-8E01-A1F525C7EE0B}" presName="nodeFirs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19C582-4292-4A02-92F4-1A020FFBAE78}" type="pres">
      <dgm:prSet presAssocID="{339F60CC-BC08-48B0-A5FA-9469BA45D7FF}" presName="sibTransFirstNode" presStyleLbl="bgShp" presStyleIdx="0" presStyleCnt="1"/>
      <dgm:spPr/>
      <dgm:t>
        <a:bodyPr/>
        <a:lstStyle/>
        <a:p>
          <a:endParaRPr lang="fr-FR"/>
        </a:p>
      </dgm:t>
    </dgm:pt>
    <dgm:pt modelId="{2BCED0EA-8535-48BC-9D5B-B723EFF183A8}" type="pres">
      <dgm:prSet presAssocID="{320B969C-9D10-4302-9829-04EEA6B2ED07}" presName="nodeFollowingNodes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0CA390-072A-412F-9179-5BE470E4323C}" type="pres">
      <dgm:prSet presAssocID="{D111D275-3DD8-4735-BC83-C197C8BAB13A}" presName="nodeFollowingNodes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FB8CD5-6D90-4256-B3E1-22A697C8C665}" type="pres">
      <dgm:prSet presAssocID="{BBEB1E19-10E5-452C-9354-B90B171A2D0F}" presName="nodeFollowingNodes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C171B9-391E-47ED-B45B-A497492E3CA4}" type="pres">
      <dgm:prSet presAssocID="{F73AE7FA-A004-4394-88E9-700D4F2E9AEA}" presName="nodeFollowingNodes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3A87E6-8483-48A2-8F19-38CE14E882E5}" type="pres">
      <dgm:prSet presAssocID="{A5958BCC-E59E-47D2-989B-1036438C01E2}" presName="nodeFollowingNodes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C39C01-4728-4EA6-BE58-ED0F74AA3725}" type="pres">
      <dgm:prSet presAssocID="{52CAE861-0319-47C0-A7AE-8BEEB5042C33}" presName="nodeFollowingNodes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D3B2CE-5D77-4830-A618-5BFCBF938CA1}" type="pres">
      <dgm:prSet presAssocID="{8B3C1484-57FD-4C64-8D81-7706989F2D68}" presName="nodeFollowingNodes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844360-5720-44E4-8D81-007938CBC657}" type="pres">
      <dgm:prSet presAssocID="{9BBC1301-7697-49FC-A4EC-EDEDE9BECB8C}" presName="nodeFollowingNodes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90ABD6-AD5C-4C1C-8E10-DD6B7762C82C}" type="pres">
      <dgm:prSet presAssocID="{BF341AFA-14F4-4156-A8F8-40373EE1C0C5}" presName="nodeFollowingNodes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927E8C2-E059-44C1-B510-902D95A03BA1}" srcId="{095B6CC8-7F4C-41CA-BC77-8BB72467A145}" destId="{8B3C1484-57FD-4C64-8D81-7706989F2D68}" srcOrd="7" destOrd="0" parTransId="{DCE43DE8-F7F6-4F6C-B80E-E886C466C243}" sibTransId="{04DA79A0-759A-4804-81A5-3B862229F997}"/>
    <dgm:cxn modelId="{D4F75DD0-D4FB-48CE-BDC9-397E37945C4B}" type="presOf" srcId="{BF341AFA-14F4-4156-A8F8-40373EE1C0C5}" destId="{5590ABD6-AD5C-4C1C-8E10-DD6B7762C82C}" srcOrd="0" destOrd="0" presId="urn:microsoft.com/office/officeart/2005/8/layout/cycle3"/>
    <dgm:cxn modelId="{401E6D0B-F1AA-4207-A174-B11CFA35DB36}" type="presOf" srcId="{A5958BCC-E59E-47D2-989B-1036438C01E2}" destId="{5F3A87E6-8483-48A2-8F19-38CE14E882E5}" srcOrd="0" destOrd="0" presId="urn:microsoft.com/office/officeart/2005/8/layout/cycle3"/>
    <dgm:cxn modelId="{B2F86C31-0988-456E-BFCA-B5CE54CB1665}" type="presOf" srcId="{095B6CC8-7F4C-41CA-BC77-8BB72467A145}" destId="{9642B581-35BE-4976-86F9-333EDD408B03}" srcOrd="0" destOrd="0" presId="urn:microsoft.com/office/officeart/2005/8/layout/cycle3"/>
    <dgm:cxn modelId="{9F5656CC-0443-41E8-9ACF-5FD1A5C48395}" srcId="{095B6CC8-7F4C-41CA-BC77-8BB72467A145}" destId="{BBEB1E19-10E5-452C-9354-B90B171A2D0F}" srcOrd="3" destOrd="0" parTransId="{23803B50-CAFB-4751-9E01-51B0935B94FA}" sibTransId="{C30FDD52-6280-4A6C-A0D5-18A81417F4C6}"/>
    <dgm:cxn modelId="{B198F28B-99F2-4037-BFE5-7CCC2235D433}" srcId="{095B6CC8-7F4C-41CA-BC77-8BB72467A145}" destId="{52CAE861-0319-47C0-A7AE-8BEEB5042C33}" srcOrd="6" destOrd="0" parTransId="{1ECDAA11-4698-4A38-AB5A-2CD0FC9D8E72}" sibTransId="{6CB14A73-42AE-4A27-9D3E-8E153911E2B5}"/>
    <dgm:cxn modelId="{B3418673-604B-444B-B964-0E9A2ECA899A}" srcId="{095B6CC8-7F4C-41CA-BC77-8BB72467A145}" destId="{A5958BCC-E59E-47D2-989B-1036438C01E2}" srcOrd="5" destOrd="0" parTransId="{09A4246A-B31C-42DF-9641-D7C0E5EE7D19}" sibTransId="{AF1A5D24-A5BE-411D-B16F-6F39E24AFFA4}"/>
    <dgm:cxn modelId="{60F3C776-30FD-4C08-ACB1-7921A06685F9}" srcId="{095B6CC8-7F4C-41CA-BC77-8BB72467A145}" destId="{D111D275-3DD8-4735-BC83-C197C8BAB13A}" srcOrd="2" destOrd="0" parTransId="{93E69B2C-BD2D-4CAD-9021-82ECC0DBA62F}" sibTransId="{ABD23299-F191-4991-AAD1-A269D15B6F8A}"/>
    <dgm:cxn modelId="{41BEA3BF-E202-4E6B-A591-20C2D3E01773}" srcId="{095B6CC8-7F4C-41CA-BC77-8BB72467A145}" destId="{9BBC1301-7697-49FC-A4EC-EDEDE9BECB8C}" srcOrd="8" destOrd="0" parTransId="{21633A04-4B2A-463A-BBA6-6A0996C142D4}" sibTransId="{2BE729F9-A058-45C5-9549-5B0144349483}"/>
    <dgm:cxn modelId="{67EA2ED7-0798-4198-A221-575AC1767BDC}" type="presOf" srcId="{BBEB1E19-10E5-452C-9354-B90B171A2D0F}" destId="{ABFB8CD5-6D90-4256-B3E1-22A697C8C665}" srcOrd="0" destOrd="0" presId="urn:microsoft.com/office/officeart/2005/8/layout/cycle3"/>
    <dgm:cxn modelId="{194937A8-8C8A-4D67-97E3-2642E53045C3}" srcId="{095B6CC8-7F4C-41CA-BC77-8BB72467A145}" destId="{BF341AFA-14F4-4156-A8F8-40373EE1C0C5}" srcOrd="9" destOrd="0" parTransId="{1E19DC82-8EE5-4A07-8D87-7E980E7D866E}" sibTransId="{2413A6C1-DC84-4D60-A57B-29C0FC04B559}"/>
    <dgm:cxn modelId="{8CB37FFC-3BE3-43F7-BBF4-807C735E324B}" type="presOf" srcId="{8B3C1484-57FD-4C64-8D81-7706989F2D68}" destId="{9FD3B2CE-5D77-4830-A618-5BFCBF938CA1}" srcOrd="0" destOrd="0" presId="urn:microsoft.com/office/officeart/2005/8/layout/cycle3"/>
    <dgm:cxn modelId="{91CAD8CF-7DEE-4B62-986D-C88FB94B3F6D}" type="presOf" srcId="{339F60CC-BC08-48B0-A5FA-9469BA45D7FF}" destId="{8019C582-4292-4A02-92F4-1A020FFBAE78}" srcOrd="0" destOrd="0" presId="urn:microsoft.com/office/officeart/2005/8/layout/cycle3"/>
    <dgm:cxn modelId="{006E7322-1A8A-4A0A-AC86-9A189BFB4EA7}" srcId="{095B6CC8-7F4C-41CA-BC77-8BB72467A145}" destId="{F73AE7FA-A004-4394-88E9-700D4F2E9AEA}" srcOrd="4" destOrd="0" parTransId="{3B4F3747-0528-4349-83D2-42DCBEFA4B8F}" sibTransId="{C42CFC42-8FFA-4F93-9AF0-D0377A44301A}"/>
    <dgm:cxn modelId="{19FE472C-CE85-448E-A5AE-B9304F36EB6E}" srcId="{095B6CC8-7F4C-41CA-BC77-8BB72467A145}" destId="{D30117A4-3C1E-4B30-8E01-A1F525C7EE0B}" srcOrd="0" destOrd="0" parTransId="{45E1C970-44B6-4300-85D1-FE91644A0CCA}" sibTransId="{339F60CC-BC08-48B0-A5FA-9469BA45D7FF}"/>
    <dgm:cxn modelId="{28E8DFFF-0959-4890-B069-3D6B71A9987E}" type="presOf" srcId="{52CAE861-0319-47C0-A7AE-8BEEB5042C33}" destId="{62C39C01-4728-4EA6-BE58-ED0F74AA3725}" srcOrd="0" destOrd="0" presId="urn:microsoft.com/office/officeart/2005/8/layout/cycle3"/>
    <dgm:cxn modelId="{27AD0359-91E3-4ED4-9E25-C5E4ED8E54C8}" type="presOf" srcId="{320B969C-9D10-4302-9829-04EEA6B2ED07}" destId="{2BCED0EA-8535-48BC-9D5B-B723EFF183A8}" srcOrd="0" destOrd="0" presId="urn:microsoft.com/office/officeart/2005/8/layout/cycle3"/>
    <dgm:cxn modelId="{5B93FEFB-091A-44F1-92A6-17C179F34AF0}" type="presOf" srcId="{F73AE7FA-A004-4394-88E9-700D4F2E9AEA}" destId="{B7C171B9-391E-47ED-B45B-A497492E3CA4}" srcOrd="0" destOrd="0" presId="urn:microsoft.com/office/officeart/2005/8/layout/cycle3"/>
    <dgm:cxn modelId="{AF715170-C84F-4F3E-B861-04E333AEB7D3}" type="presOf" srcId="{9BBC1301-7697-49FC-A4EC-EDEDE9BECB8C}" destId="{71844360-5720-44E4-8D81-007938CBC657}" srcOrd="0" destOrd="0" presId="urn:microsoft.com/office/officeart/2005/8/layout/cycle3"/>
    <dgm:cxn modelId="{2AFA6281-65C1-43C6-B624-16C419A68E80}" type="presOf" srcId="{D30117A4-3C1E-4B30-8E01-A1F525C7EE0B}" destId="{1FFE2BFF-A528-4154-862D-D05268201CC5}" srcOrd="0" destOrd="0" presId="urn:microsoft.com/office/officeart/2005/8/layout/cycle3"/>
    <dgm:cxn modelId="{728252A5-B57C-445F-B0E4-1BA8A043F5E4}" type="presOf" srcId="{D111D275-3DD8-4735-BC83-C197C8BAB13A}" destId="{250CA390-072A-412F-9179-5BE470E4323C}" srcOrd="0" destOrd="0" presId="urn:microsoft.com/office/officeart/2005/8/layout/cycle3"/>
    <dgm:cxn modelId="{4D9D5AD1-B5D5-4D29-A4F4-075DEF48B34C}" srcId="{095B6CC8-7F4C-41CA-BC77-8BB72467A145}" destId="{320B969C-9D10-4302-9829-04EEA6B2ED07}" srcOrd="1" destOrd="0" parTransId="{09FAB46B-898B-43FB-8BC5-2C6871321F51}" sibTransId="{E0B102C2-0F1C-4966-B0D5-30B56A9801E5}"/>
    <dgm:cxn modelId="{E770DA37-1355-41B3-9983-A710E5262327}" type="presParOf" srcId="{9642B581-35BE-4976-86F9-333EDD408B03}" destId="{8E6EC078-EDB9-4FDE-A745-C9671ABF03D8}" srcOrd="0" destOrd="0" presId="urn:microsoft.com/office/officeart/2005/8/layout/cycle3"/>
    <dgm:cxn modelId="{250AC929-A65B-418F-81CC-668D63A8B9C6}" type="presParOf" srcId="{8E6EC078-EDB9-4FDE-A745-C9671ABF03D8}" destId="{1FFE2BFF-A528-4154-862D-D05268201CC5}" srcOrd="0" destOrd="0" presId="urn:microsoft.com/office/officeart/2005/8/layout/cycle3"/>
    <dgm:cxn modelId="{C10C26D4-2392-40A8-B76A-1BE7CFB46F7B}" type="presParOf" srcId="{8E6EC078-EDB9-4FDE-A745-C9671ABF03D8}" destId="{8019C582-4292-4A02-92F4-1A020FFBAE78}" srcOrd="1" destOrd="0" presId="urn:microsoft.com/office/officeart/2005/8/layout/cycle3"/>
    <dgm:cxn modelId="{B8EDFE89-D326-4B2F-8752-BC7196E49386}" type="presParOf" srcId="{8E6EC078-EDB9-4FDE-A745-C9671ABF03D8}" destId="{2BCED0EA-8535-48BC-9D5B-B723EFF183A8}" srcOrd="2" destOrd="0" presId="urn:microsoft.com/office/officeart/2005/8/layout/cycle3"/>
    <dgm:cxn modelId="{92F36E17-BEA4-438D-999B-9B695CBF8E13}" type="presParOf" srcId="{8E6EC078-EDB9-4FDE-A745-C9671ABF03D8}" destId="{250CA390-072A-412F-9179-5BE470E4323C}" srcOrd="3" destOrd="0" presId="urn:microsoft.com/office/officeart/2005/8/layout/cycle3"/>
    <dgm:cxn modelId="{5AAC6E3A-39B1-4E10-99E2-F2FA5867BA6B}" type="presParOf" srcId="{8E6EC078-EDB9-4FDE-A745-C9671ABF03D8}" destId="{ABFB8CD5-6D90-4256-B3E1-22A697C8C665}" srcOrd="4" destOrd="0" presId="urn:microsoft.com/office/officeart/2005/8/layout/cycle3"/>
    <dgm:cxn modelId="{314CFD45-D27C-43A4-B0BF-9FDD4F5B0F07}" type="presParOf" srcId="{8E6EC078-EDB9-4FDE-A745-C9671ABF03D8}" destId="{B7C171B9-391E-47ED-B45B-A497492E3CA4}" srcOrd="5" destOrd="0" presId="urn:microsoft.com/office/officeart/2005/8/layout/cycle3"/>
    <dgm:cxn modelId="{9D1DA72E-8C26-4BE4-9C97-FCED0C993715}" type="presParOf" srcId="{8E6EC078-EDB9-4FDE-A745-C9671ABF03D8}" destId="{5F3A87E6-8483-48A2-8F19-38CE14E882E5}" srcOrd="6" destOrd="0" presId="urn:microsoft.com/office/officeart/2005/8/layout/cycle3"/>
    <dgm:cxn modelId="{36EEB241-2A8A-41B2-A9E5-0B26D42624AF}" type="presParOf" srcId="{8E6EC078-EDB9-4FDE-A745-C9671ABF03D8}" destId="{62C39C01-4728-4EA6-BE58-ED0F74AA3725}" srcOrd="7" destOrd="0" presId="urn:microsoft.com/office/officeart/2005/8/layout/cycle3"/>
    <dgm:cxn modelId="{6DCE40C3-0455-4609-9F91-753038519CA7}" type="presParOf" srcId="{8E6EC078-EDB9-4FDE-A745-C9671ABF03D8}" destId="{9FD3B2CE-5D77-4830-A618-5BFCBF938CA1}" srcOrd="8" destOrd="0" presId="urn:microsoft.com/office/officeart/2005/8/layout/cycle3"/>
    <dgm:cxn modelId="{A45F3894-B752-43A8-A257-3B92EB835808}" type="presParOf" srcId="{8E6EC078-EDB9-4FDE-A745-C9671ABF03D8}" destId="{71844360-5720-44E4-8D81-007938CBC657}" srcOrd="9" destOrd="0" presId="urn:microsoft.com/office/officeart/2005/8/layout/cycle3"/>
    <dgm:cxn modelId="{EC3E4CB1-A5E8-42B0-BAD7-8DBBC37EBB24}" type="presParOf" srcId="{8E6EC078-EDB9-4FDE-A745-C9671ABF03D8}" destId="{5590ABD6-AD5C-4C1C-8E10-DD6B7762C82C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F4861-ED66-4B21-A767-D8A18BB7254E}">
      <dsp:nvSpPr>
        <dsp:cNvPr id="0" name=""/>
        <dsp:cNvSpPr/>
      </dsp:nvSpPr>
      <dsp:spPr>
        <a:xfrm>
          <a:off x="-6432414" y="-983844"/>
          <a:ext cx="7656321" cy="7656321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55502-C16E-475B-97D5-70F34275390F}">
      <dsp:nvSpPr>
        <dsp:cNvPr id="0" name=""/>
        <dsp:cNvSpPr/>
      </dsp:nvSpPr>
      <dsp:spPr>
        <a:xfrm>
          <a:off x="640472" y="437342"/>
          <a:ext cx="6719169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Un diplôme en 3ans</a:t>
          </a:r>
        </a:p>
      </dsp:txBody>
      <dsp:txXfrm>
        <a:off x="640472" y="437342"/>
        <a:ext cx="6719169" cy="875139"/>
      </dsp:txXfrm>
    </dsp:sp>
    <dsp:sp modelId="{2E5472FB-040C-4467-85D2-64496E1D89FF}">
      <dsp:nvSpPr>
        <dsp:cNvPr id="0" name=""/>
        <dsp:cNvSpPr/>
      </dsp:nvSpPr>
      <dsp:spPr>
        <a:xfrm>
          <a:off x="93510" y="327949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E5579-06C3-41E5-B445-D625754E41FA}">
      <dsp:nvSpPr>
        <dsp:cNvPr id="0" name=""/>
        <dsp:cNvSpPr/>
      </dsp:nvSpPr>
      <dsp:spPr>
        <a:xfrm>
          <a:off x="1142209" y="1750278"/>
          <a:ext cx="6217432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Une immersion professionnelle (22 semaines de stage, des évènementiels…)</a:t>
          </a:r>
          <a:endParaRPr lang="fr-FR" sz="2300" kern="1200" dirty="0"/>
        </a:p>
      </dsp:txBody>
      <dsp:txXfrm>
        <a:off x="1142209" y="1750278"/>
        <a:ext cx="6217432" cy="875139"/>
      </dsp:txXfrm>
    </dsp:sp>
    <dsp:sp modelId="{52028C42-F405-4898-8F39-C08ED8896BCF}">
      <dsp:nvSpPr>
        <dsp:cNvPr id="0" name=""/>
        <dsp:cNvSpPr/>
      </dsp:nvSpPr>
      <dsp:spPr>
        <a:xfrm>
          <a:off x="595248" y="1640885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2E7C1-211E-4085-9CA2-0A924889EEE7}">
      <dsp:nvSpPr>
        <dsp:cNvPr id="0" name=""/>
        <dsp:cNvSpPr/>
      </dsp:nvSpPr>
      <dsp:spPr>
        <a:xfrm>
          <a:off x="1142209" y="3063214"/>
          <a:ext cx="6217432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Des compétences professionnelles (vente, gestion communication…)</a:t>
          </a:r>
          <a:endParaRPr lang="fr-FR" sz="2300" kern="1200" dirty="0"/>
        </a:p>
      </dsp:txBody>
      <dsp:txXfrm>
        <a:off x="1142209" y="3063214"/>
        <a:ext cx="6217432" cy="875139"/>
      </dsp:txXfrm>
    </dsp:sp>
    <dsp:sp modelId="{8DB127B0-6B74-4C9D-8CDF-0B98E90F40DE}">
      <dsp:nvSpPr>
        <dsp:cNvPr id="0" name=""/>
        <dsp:cNvSpPr/>
      </dsp:nvSpPr>
      <dsp:spPr>
        <a:xfrm>
          <a:off x="595248" y="2953822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3FA27-FD3F-4B41-9767-411CEDCAD291}">
      <dsp:nvSpPr>
        <dsp:cNvPr id="0" name=""/>
        <dsp:cNvSpPr/>
      </dsp:nvSpPr>
      <dsp:spPr>
        <a:xfrm>
          <a:off x="640472" y="4376150"/>
          <a:ext cx="6719169" cy="8751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64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/>
            <a:t>Une poursuite d’étude (BTS…)</a:t>
          </a:r>
          <a:endParaRPr lang="fr-FR" sz="2300" kern="1200" dirty="0"/>
        </a:p>
      </dsp:txBody>
      <dsp:txXfrm>
        <a:off x="640472" y="4376150"/>
        <a:ext cx="6719169" cy="875139"/>
      </dsp:txXfrm>
    </dsp:sp>
    <dsp:sp modelId="{CD865ADA-F572-46EE-9DDF-820A7F168531}">
      <dsp:nvSpPr>
        <dsp:cNvPr id="0" name=""/>
        <dsp:cNvSpPr/>
      </dsp:nvSpPr>
      <dsp:spPr>
        <a:xfrm>
          <a:off x="93510" y="4266758"/>
          <a:ext cx="1093923" cy="109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E80A5-28DC-4A9F-9089-AD3411818FE1}">
      <dsp:nvSpPr>
        <dsp:cNvPr id="0" name=""/>
        <dsp:cNvSpPr/>
      </dsp:nvSpPr>
      <dsp:spPr>
        <a:xfrm>
          <a:off x="2221343" y="235947"/>
          <a:ext cx="5178847" cy="51787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/>
        </a:p>
      </dsp:txBody>
      <dsp:txXfrm>
        <a:off x="2979768" y="994355"/>
        <a:ext cx="3661997" cy="3661919"/>
      </dsp:txXfrm>
    </dsp:sp>
    <dsp:sp modelId="{78977854-AB70-4F5F-BDE4-E22573F7D1D9}">
      <dsp:nvSpPr>
        <dsp:cNvPr id="0" name=""/>
        <dsp:cNvSpPr/>
      </dsp:nvSpPr>
      <dsp:spPr>
        <a:xfrm>
          <a:off x="5176281" y="0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25B0DD-C862-46AF-A135-32BD2EFC8F54}">
      <dsp:nvSpPr>
        <dsp:cNvPr id="0" name=""/>
        <dsp:cNvSpPr/>
      </dsp:nvSpPr>
      <dsp:spPr>
        <a:xfrm>
          <a:off x="3812464" y="5029907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751DB-95A0-41A4-BB5B-9298A57B1B68}">
      <dsp:nvSpPr>
        <dsp:cNvPr id="0" name=""/>
        <dsp:cNvSpPr/>
      </dsp:nvSpPr>
      <dsp:spPr>
        <a:xfrm>
          <a:off x="7733439" y="2337691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B73DD-6D69-429D-8280-59C544213A75}">
      <dsp:nvSpPr>
        <dsp:cNvPr id="0" name=""/>
        <dsp:cNvSpPr/>
      </dsp:nvSpPr>
      <dsp:spPr>
        <a:xfrm>
          <a:off x="6450176" y="4846650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28D2A-38A6-4139-A4ED-D8BDAB6E29D2}">
      <dsp:nvSpPr>
        <dsp:cNvPr id="0" name=""/>
        <dsp:cNvSpPr/>
      </dsp:nvSpPr>
      <dsp:spPr>
        <a:xfrm>
          <a:off x="3930931" y="818554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47617-B90C-4BE2-813E-A0982EEDC1F0}">
      <dsp:nvSpPr>
        <dsp:cNvPr id="0" name=""/>
        <dsp:cNvSpPr/>
      </dsp:nvSpPr>
      <dsp:spPr>
        <a:xfrm>
          <a:off x="2616234" y="3206460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62346-E810-49B2-99CB-4BA4A71811A6}">
      <dsp:nvSpPr>
        <dsp:cNvPr id="0" name=""/>
        <dsp:cNvSpPr/>
      </dsp:nvSpPr>
      <dsp:spPr>
        <a:xfrm>
          <a:off x="603254" y="1170660"/>
          <a:ext cx="2105441" cy="210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 </a:t>
          </a:r>
        </a:p>
      </dsp:txBody>
      <dsp:txXfrm>
        <a:off x="911589" y="1478896"/>
        <a:ext cx="1488771" cy="1488296"/>
      </dsp:txXfrm>
    </dsp:sp>
    <dsp:sp modelId="{AD28A19D-06E2-4FBC-933F-9A98918F27FE}">
      <dsp:nvSpPr>
        <dsp:cNvPr id="0" name=""/>
        <dsp:cNvSpPr/>
      </dsp:nvSpPr>
      <dsp:spPr>
        <a:xfrm>
          <a:off x="4593577" y="836704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2CCAC-4D59-4635-8329-F00933D476D8}">
      <dsp:nvSpPr>
        <dsp:cNvPr id="0" name=""/>
        <dsp:cNvSpPr/>
      </dsp:nvSpPr>
      <dsp:spPr>
        <a:xfrm>
          <a:off x="800700" y="3892521"/>
          <a:ext cx="1041163" cy="10411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3372D-EC0A-4568-910D-98036025F6D8}">
      <dsp:nvSpPr>
        <dsp:cNvPr id="0" name=""/>
        <dsp:cNvSpPr/>
      </dsp:nvSpPr>
      <dsp:spPr>
        <a:xfrm>
          <a:off x="7930885" y="180287"/>
          <a:ext cx="2105441" cy="21047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Un contexte de digitalisation</a:t>
          </a:r>
        </a:p>
      </dsp:txBody>
      <dsp:txXfrm>
        <a:off x="8239220" y="488523"/>
        <a:ext cx="1488771" cy="1488296"/>
      </dsp:txXfrm>
    </dsp:sp>
    <dsp:sp modelId="{E2A032BA-BAA7-4893-95C7-2E760FD0CBFB}">
      <dsp:nvSpPr>
        <dsp:cNvPr id="0" name=""/>
        <dsp:cNvSpPr/>
      </dsp:nvSpPr>
      <dsp:spPr>
        <a:xfrm>
          <a:off x="6991815" y="1633479"/>
          <a:ext cx="575962" cy="5759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864EE-AC47-4CA9-8DF2-FD83DC9D591E}">
      <dsp:nvSpPr>
        <dsp:cNvPr id="0" name=""/>
        <dsp:cNvSpPr/>
      </dsp:nvSpPr>
      <dsp:spPr>
        <a:xfrm>
          <a:off x="404846" y="5131546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72776-F1DC-4414-9D46-9FA72149050C}">
      <dsp:nvSpPr>
        <dsp:cNvPr id="0" name=""/>
        <dsp:cNvSpPr/>
      </dsp:nvSpPr>
      <dsp:spPr>
        <a:xfrm>
          <a:off x="4563719" y="4537443"/>
          <a:ext cx="417043" cy="4174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9C7A-BFCD-4749-8B69-CAD7D96F54FE}">
      <dsp:nvSpPr>
        <dsp:cNvPr id="0" name=""/>
        <dsp:cNvSpPr/>
      </dsp:nvSpPr>
      <dsp:spPr>
        <a:xfrm>
          <a:off x="2012491" y="520054"/>
          <a:ext cx="4697990" cy="469464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Intégrer la relation client dans un cadre « omnicanal »</a:t>
          </a:r>
        </a:p>
      </dsp:txBody>
      <dsp:txXfrm>
        <a:off x="4566744" y="1386327"/>
        <a:ext cx="1593961" cy="1564880"/>
      </dsp:txXfrm>
    </dsp:sp>
    <dsp:sp modelId="{56FC9229-2C62-4D71-BC61-72B05EE88FEE}">
      <dsp:nvSpPr>
        <dsp:cNvPr id="0" name=""/>
        <dsp:cNvSpPr/>
      </dsp:nvSpPr>
      <dsp:spPr>
        <a:xfrm>
          <a:off x="1992873" y="513622"/>
          <a:ext cx="4718563" cy="471856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80000"/>
            <a:hueOff val="354778"/>
            <a:satOff val="-19922"/>
            <a:lumOff val="171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/>
            <a:t>Assurer le suivi de la relation client</a:t>
          </a:r>
        </a:p>
      </dsp:txBody>
      <dsp:txXfrm>
        <a:off x="3284861" y="3490812"/>
        <a:ext cx="2134588" cy="1460507"/>
      </dsp:txXfrm>
    </dsp:sp>
    <dsp:sp modelId="{9A48AB1F-D6FC-4D84-9121-2D6015817A1D}">
      <dsp:nvSpPr>
        <dsp:cNvPr id="0" name=""/>
        <dsp:cNvSpPr/>
      </dsp:nvSpPr>
      <dsp:spPr>
        <a:xfrm>
          <a:off x="1992873" y="513622"/>
          <a:ext cx="4718563" cy="471856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/>
            <a:t>Collecter et exploiter l’information dans le cadre de la relation client</a:t>
          </a:r>
          <a:endParaRPr lang="fr-FR" sz="1900" kern="1200" dirty="0"/>
        </a:p>
      </dsp:txBody>
      <dsp:txXfrm>
        <a:off x="2498434" y="1440483"/>
        <a:ext cx="1600941" cy="1572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21D41-6E0C-46E9-A3A1-1B21403C150F}">
      <dsp:nvSpPr>
        <dsp:cNvPr id="0" name=""/>
        <dsp:cNvSpPr/>
      </dsp:nvSpPr>
      <dsp:spPr>
        <a:xfrm>
          <a:off x="4075" y="273877"/>
          <a:ext cx="3563869" cy="3563869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6132" tIns="35560" rIns="196132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Gérer l’accueil multicanal</a:t>
          </a:r>
        </a:p>
      </dsp:txBody>
      <dsp:txXfrm>
        <a:off x="525992" y="795794"/>
        <a:ext cx="2520035" cy="2520035"/>
      </dsp:txXfrm>
    </dsp:sp>
    <dsp:sp modelId="{C1F6184D-F6FD-470B-AE28-161892A5755E}">
      <dsp:nvSpPr>
        <dsp:cNvPr id="0" name=""/>
        <dsp:cNvSpPr/>
      </dsp:nvSpPr>
      <dsp:spPr>
        <a:xfrm>
          <a:off x="2855170" y="273877"/>
          <a:ext cx="3563869" cy="3563869"/>
        </a:xfrm>
        <a:prstGeom prst="ellipse">
          <a:avLst/>
        </a:prstGeom>
        <a:solidFill>
          <a:schemeClr val="accent1">
            <a:shade val="80000"/>
            <a:alpha val="50000"/>
            <a:hueOff val="65"/>
            <a:satOff val="-564"/>
            <a:lumOff val="2100"/>
            <a:alpha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6132" tIns="35560" rIns="196132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Gérer l’information</a:t>
          </a:r>
          <a:endParaRPr lang="fr-FR" sz="2800" kern="1200" dirty="0"/>
        </a:p>
      </dsp:txBody>
      <dsp:txXfrm>
        <a:off x="3377087" y="795794"/>
        <a:ext cx="2520035" cy="2520035"/>
      </dsp:txXfrm>
    </dsp:sp>
    <dsp:sp modelId="{22B4C3EE-7898-45C9-8C2E-8262989372A8}">
      <dsp:nvSpPr>
        <dsp:cNvPr id="0" name=""/>
        <dsp:cNvSpPr/>
      </dsp:nvSpPr>
      <dsp:spPr>
        <a:xfrm>
          <a:off x="5706266" y="273877"/>
          <a:ext cx="3563869" cy="3563869"/>
        </a:xfrm>
        <a:prstGeom prst="ellipse">
          <a:avLst/>
        </a:prstGeom>
        <a:solidFill>
          <a:schemeClr val="accent1">
            <a:shade val="80000"/>
            <a:alpha val="50000"/>
            <a:hueOff val="130"/>
            <a:satOff val="-1128"/>
            <a:lumOff val="4199"/>
            <a:alphaOff val="3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6132" tIns="35560" rIns="196132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/>
            <a:t>Gérer la relation commerciale</a:t>
          </a:r>
          <a:endParaRPr lang="fr-FR" sz="2800" kern="1200" dirty="0"/>
        </a:p>
      </dsp:txBody>
      <dsp:txXfrm>
        <a:off x="6228183" y="795794"/>
        <a:ext cx="2520035" cy="2520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56BE2-52F3-4AE4-9F52-1D56BCCD06EE}">
      <dsp:nvSpPr>
        <dsp:cNvPr id="0" name=""/>
        <dsp:cNvSpPr/>
      </dsp:nvSpPr>
      <dsp:spPr>
        <a:xfrm>
          <a:off x="1793228" y="3351214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Des débouchés et contextes multiples </a:t>
          </a:r>
        </a:p>
      </dsp:txBody>
      <dsp:txXfrm>
        <a:off x="2120368" y="3632026"/>
        <a:ext cx="1458137" cy="1251642"/>
      </dsp:txXfrm>
    </dsp:sp>
    <dsp:sp modelId="{E7D9E841-3A19-40BC-ACAE-D2FC8B9A2AAF}">
      <dsp:nvSpPr>
        <dsp:cNvPr id="0" name=""/>
        <dsp:cNvSpPr/>
      </dsp:nvSpPr>
      <dsp:spPr>
        <a:xfrm>
          <a:off x="1859299" y="4152480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63A17-4F79-44F7-AFB2-FE41DF40E294}">
      <dsp:nvSpPr>
        <dsp:cNvPr id="0" name=""/>
        <dsp:cNvSpPr/>
      </dsp:nvSpPr>
      <dsp:spPr>
        <a:xfrm>
          <a:off x="0" y="2365555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4FD19-2B2D-434B-8493-EC187873E73E}">
      <dsp:nvSpPr>
        <dsp:cNvPr id="0" name=""/>
        <dsp:cNvSpPr/>
      </dsp:nvSpPr>
      <dsp:spPr>
        <a:xfrm>
          <a:off x="1430301" y="3927378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D9F45-03AA-4C04-B9C3-AEE7A3CF2B70}">
      <dsp:nvSpPr>
        <dsp:cNvPr id="0" name=""/>
        <dsp:cNvSpPr/>
      </dsp:nvSpPr>
      <dsp:spPr>
        <a:xfrm>
          <a:off x="3584595" y="2351666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Des activités variées</a:t>
          </a:r>
        </a:p>
      </dsp:txBody>
      <dsp:txXfrm>
        <a:off x="3911735" y="2632478"/>
        <a:ext cx="1458137" cy="1251642"/>
      </dsp:txXfrm>
    </dsp:sp>
    <dsp:sp modelId="{7D721C01-6BD3-47AA-BBDC-34ED30D10E99}">
      <dsp:nvSpPr>
        <dsp:cNvPr id="0" name=""/>
        <dsp:cNvSpPr/>
      </dsp:nvSpPr>
      <dsp:spPr>
        <a:xfrm>
          <a:off x="5031647" y="3911573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FCBFBD-A54E-4420-9074-96E560B28019}">
      <dsp:nvSpPr>
        <dsp:cNvPr id="0" name=""/>
        <dsp:cNvSpPr/>
      </dsp:nvSpPr>
      <dsp:spPr>
        <a:xfrm>
          <a:off x="5385268" y="3348340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03B3-6DA5-4357-AD2B-46CD8F0604E8}">
      <dsp:nvSpPr>
        <dsp:cNvPr id="0" name=""/>
        <dsp:cNvSpPr/>
      </dsp:nvSpPr>
      <dsp:spPr>
        <a:xfrm>
          <a:off x="5433658" y="4160622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A4A5D7-5291-4D1E-AA94-376E8BA8C837}">
      <dsp:nvSpPr>
        <dsp:cNvPr id="0" name=""/>
        <dsp:cNvSpPr/>
      </dsp:nvSpPr>
      <dsp:spPr>
        <a:xfrm>
          <a:off x="1793228" y="1374628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Des métiers en expansion au cœur des stratégies commerciales</a:t>
          </a:r>
        </a:p>
      </dsp:txBody>
      <dsp:txXfrm>
        <a:off x="2120368" y="1655440"/>
        <a:ext cx="1458137" cy="1251642"/>
      </dsp:txXfrm>
    </dsp:sp>
    <dsp:sp modelId="{62330F1D-8EF7-4128-844C-BC10D319153E}">
      <dsp:nvSpPr>
        <dsp:cNvPr id="0" name=""/>
        <dsp:cNvSpPr/>
      </dsp:nvSpPr>
      <dsp:spPr>
        <a:xfrm>
          <a:off x="3230974" y="1411986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A9BF8-412B-40B9-B9DF-6901AC3FF01B}">
      <dsp:nvSpPr>
        <dsp:cNvPr id="0" name=""/>
        <dsp:cNvSpPr/>
      </dsp:nvSpPr>
      <dsp:spPr>
        <a:xfrm>
          <a:off x="3584595" y="375081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9D999-304D-4AFB-9A01-47E0FCDBEB09}">
      <dsp:nvSpPr>
        <dsp:cNvPr id="0" name=""/>
        <dsp:cNvSpPr/>
      </dsp:nvSpPr>
      <dsp:spPr>
        <a:xfrm>
          <a:off x="3632985" y="1178742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2DB33-0FC0-4479-ACF4-4DA65BAD2492}">
      <dsp:nvSpPr>
        <dsp:cNvPr id="0" name=""/>
        <dsp:cNvSpPr/>
      </dsp:nvSpPr>
      <dsp:spPr>
        <a:xfrm>
          <a:off x="5385268" y="1371755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Une poursuite d’études</a:t>
          </a:r>
        </a:p>
      </dsp:txBody>
      <dsp:txXfrm>
        <a:off x="5712408" y="1652567"/>
        <a:ext cx="1458137" cy="1251642"/>
      </dsp:txXfrm>
    </dsp:sp>
    <dsp:sp modelId="{D177459A-1900-4107-84DC-240C50CB2912}">
      <dsp:nvSpPr>
        <dsp:cNvPr id="0" name=""/>
        <dsp:cNvSpPr/>
      </dsp:nvSpPr>
      <dsp:spPr>
        <a:xfrm>
          <a:off x="7201760" y="2172063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ADE04-62E0-4D92-8B7F-9D2A82D36E76}">
      <dsp:nvSpPr>
        <dsp:cNvPr id="0" name=""/>
        <dsp:cNvSpPr/>
      </dsp:nvSpPr>
      <dsp:spPr>
        <a:xfrm>
          <a:off x="7193385" y="2368429"/>
          <a:ext cx="2112417" cy="181326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34932-C214-43E4-9E15-91E69915A036}">
      <dsp:nvSpPr>
        <dsp:cNvPr id="0" name=""/>
        <dsp:cNvSpPr/>
      </dsp:nvSpPr>
      <dsp:spPr>
        <a:xfrm>
          <a:off x="7619591" y="2400518"/>
          <a:ext cx="246603" cy="21264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82FAE-0B80-4B6B-968A-85C25DECD062}">
      <dsp:nvSpPr>
        <dsp:cNvPr id="0" name=""/>
        <dsp:cNvSpPr/>
      </dsp:nvSpPr>
      <dsp:spPr>
        <a:xfrm>
          <a:off x="594254" y="849"/>
          <a:ext cx="5360457" cy="5360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5004" tIns="27940" rIns="295004" bIns="27940" numCol="1" spcCol="1270" anchor="ctr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Les métiers après le bac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Agent d’accueil en entreprise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/>
            <a:t>Hôte, hôtesse d’accueil ou d’événementiel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/>
            <a:t>Téléopérateur,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/>
            <a:t>Agent d’accueil de plate-forme téléphonique ou téléconseiller,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Réceptionniste, agent d’escale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….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700" kern="1200" dirty="0"/>
        </a:p>
      </dsp:txBody>
      <dsp:txXfrm>
        <a:off x="1379275" y="785870"/>
        <a:ext cx="3790415" cy="3790415"/>
      </dsp:txXfrm>
    </dsp:sp>
    <dsp:sp modelId="{691CBC20-D5F9-4D05-92C7-987104B4A8AA}">
      <dsp:nvSpPr>
        <dsp:cNvPr id="0" name=""/>
        <dsp:cNvSpPr/>
      </dsp:nvSpPr>
      <dsp:spPr>
        <a:xfrm>
          <a:off x="5265399" y="1699"/>
          <a:ext cx="5360457" cy="536045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5004" tIns="27940" rIns="295004" bIns="27940" numCol="1" spcCol="1270" anchor="ctr" anchorCtr="1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/>
            <a:t>Poursuite d’études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BTS Management des Unités Commerciales (MUC)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BTS Négociation et Digitalisation de la Relation Clients (NDRC)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BTS Tourisme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BTS Professions immobilières…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BTS Support à l’action managériale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Des mentions complémentaires pour se spécialiser encore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700" kern="1200" dirty="0"/>
            <a:t>….</a:t>
          </a:r>
        </a:p>
      </dsp:txBody>
      <dsp:txXfrm>
        <a:off x="6050420" y="786720"/>
        <a:ext cx="3790415" cy="37904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68299-B45C-448C-ACE7-529BEC235C45}">
      <dsp:nvSpPr>
        <dsp:cNvPr id="0" name=""/>
        <dsp:cNvSpPr/>
      </dsp:nvSpPr>
      <dsp:spPr>
        <a:xfrm>
          <a:off x="-5333460" y="-816774"/>
          <a:ext cx="6350843" cy="635084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03256-F193-4956-AD19-7A026120BE31}">
      <dsp:nvSpPr>
        <dsp:cNvPr id="0" name=""/>
        <dsp:cNvSpPr/>
      </dsp:nvSpPr>
      <dsp:spPr>
        <a:xfrm>
          <a:off x="379336" y="248412"/>
          <a:ext cx="8151471" cy="49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Des méthodes actives</a:t>
          </a:r>
        </a:p>
      </dsp:txBody>
      <dsp:txXfrm>
        <a:off x="379336" y="248412"/>
        <a:ext cx="8151471" cy="496636"/>
      </dsp:txXfrm>
    </dsp:sp>
    <dsp:sp modelId="{A44933C7-5E7C-4A4C-A168-78A49A7C62B3}">
      <dsp:nvSpPr>
        <dsp:cNvPr id="0" name=""/>
        <dsp:cNvSpPr/>
      </dsp:nvSpPr>
      <dsp:spPr>
        <a:xfrm>
          <a:off x="68938" y="186333"/>
          <a:ext cx="620795" cy="62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20C6B-76F2-4D99-8EE3-41A46A6E56C9}">
      <dsp:nvSpPr>
        <dsp:cNvPr id="0" name=""/>
        <dsp:cNvSpPr/>
      </dsp:nvSpPr>
      <dsp:spPr>
        <a:xfrm>
          <a:off x="787853" y="993273"/>
          <a:ext cx="7742953" cy="49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De la responsabilisation</a:t>
          </a:r>
          <a:endParaRPr lang="fr-FR" sz="2700" kern="1200" dirty="0"/>
        </a:p>
      </dsp:txBody>
      <dsp:txXfrm>
        <a:off x="787853" y="993273"/>
        <a:ext cx="7742953" cy="496636"/>
      </dsp:txXfrm>
    </dsp:sp>
    <dsp:sp modelId="{295BC211-8FB4-4C6B-AAD3-1DBD8E23D43D}">
      <dsp:nvSpPr>
        <dsp:cNvPr id="0" name=""/>
        <dsp:cNvSpPr/>
      </dsp:nvSpPr>
      <dsp:spPr>
        <a:xfrm>
          <a:off x="477455" y="931193"/>
          <a:ext cx="620795" cy="62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EABC-5D13-4149-B490-D6DBB41B11F8}">
      <dsp:nvSpPr>
        <dsp:cNvPr id="0" name=""/>
        <dsp:cNvSpPr/>
      </dsp:nvSpPr>
      <dsp:spPr>
        <a:xfrm>
          <a:off x="974658" y="1738134"/>
          <a:ext cx="7556148" cy="49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De l’autonomie</a:t>
          </a:r>
          <a:endParaRPr lang="fr-FR" sz="2700" kern="1200" dirty="0"/>
        </a:p>
      </dsp:txBody>
      <dsp:txXfrm>
        <a:off x="974658" y="1738134"/>
        <a:ext cx="7556148" cy="496636"/>
      </dsp:txXfrm>
    </dsp:sp>
    <dsp:sp modelId="{A828099E-50D6-4593-BEB9-471B8811DD0C}">
      <dsp:nvSpPr>
        <dsp:cNvPr id="0" name=""/>
        <dsp:cNvSpPr/>
      </dsp:nvSpPr>
      <dsp:spPr>
        <a:xfrm>
          <a:off x="664260" y="1676054"/>
          <a:ext cx="620795" cy="62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EA2A4-E7F8-4DB7-BAA1-B6DE68CBEEC2}">
      <dsp:nvSpPr>
        <dsp:cNvPr id="0" name=""/>
        <dsp:cNvSpPr/>
      </dsp:nvSpPr>
      <dsp:spPr>
        <a:xfrm>
          <a:off x="974658" y="2482523"/>
          <a:ext cx="7556148" cy="49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Des salles professionnalisantes</a:t>
          </a:r>
          <a:endParaRPr lang="fr-FR" sz="2700" kern="1200" dirty="0"/>
        </a:p>
      </dsp:txBody>
      <dsp:txXfrm>
        <a:off x="974658" y="2482523"/>
        <a:ext cx="7556148" cy="496636"/>
      </dsp:txXfrm>
    </dsp:sp>
    <dsp:sp modelId="{B1C409D9-DD89-45C7-8580-007CEBFCD971}">
      <dsp:nvSpPr>
        <dsp:cNvPr id="0" name=""/>
        <dsp:cNvSpPr/>
      </dsp:nvSpPr>
      <dsp:spPr>
        <a:xfrm>
          <a:off x="664260" y="2420443"/>
          <a:ext cx="620795" cy="62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384D8-00F5-4329-BC7F-626AC4C88627}">
      <dsp:nvSpPr>
        <dsp:cNvPr id="0" name=""/>
        <dsp:cNvSpPr/>
      </dsp:nvSpPr>
      <dsp:spPr>
        <a:xfrm>
          <a:off x="787853" y="3227383"/>
          <a:ext cx="7742953" cy="49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Des actions extérieures</a:t>
          </a:r>
          <a:endParaRPr lang="fr-FR" sz="2700" kern="1200" dirty="0"/>
        </a:p>
      </dsp:txBody>
      <dsp:txXfrm>
        <a:off x="787853" y="3227383"/>
        <a:ext cx="7742953" cy="496636"/>
      </dsp:txXfrm>
    </dsp:sp>
    <dsp:sp modelId="{77B9A14B-AEB9-4C93-BA97-6BD27E478295}">
      <dsp:nvSpPr>
        <dsp:cNvPr id="0" name=""/>
        <dsp:cNvSpPr/>
      </dsp:nvSpPr>
      <dsp:spPr>
        <a:xfrm>
          <a:off x="477455" y="3165304"/>
          <a:ext cx="620795" cy="62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01264-915F-4C9C-BB76-7AC1D42F2731}">
      <dsp:nvSpPr>
        <dsp:cNvPr id="0" name=""/>
        <dsp:cNvSpPr/>
      </dsp:nvSpPr>
      <dsp:spPr>
        <a:xfrm>
          <a:off x="379336" y="3972244"/>
          <a:ext cx="8151471" cy="4966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05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/>
            <a:t>22 semaines de stage</a:t>
          </a:r>
          <a:endParaRPr lang="fr-FR" sz="2700" kern="1200" dirty="0"/>
        </a:p>
      </dsp:txBody>
      <dsp:txXfrm>
        <a:off x="379336" y="3972244"/>
        <a:ext cx="8151471" cy="496636"/>
      </dsp:txXfrm>
    </dsp:sp>
    <dsp:sp modelId="{553A2073-6B46-4571-8686-A4B99D4BC9B9}">
      <dsp:nvSpPr>
        <dsp:cNvPr id="0" name=""/>
        <dsp:cNvSpPr/>
      </dsp:nvSpPr>
      <dsp:spPr>
        <a:xfrm>
          <a:off x="68938" y="3910164"/>
          <a:ext cx="620795" cy="6207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9C582-4292-4A02-92F4-1A020FFBAE78}">
      <dsp:nvSpPr>
        <dsp:cNvPr id="0" name=""/>
        <dsp:cNvSpPr/>
      </dsp:nvSpPr>
      <dsp:spPr>
        <a:xfrm>
          <a:off x="2125425" y="-80284"/>
          <a:ext cx="6211586" cy="6211586"/>
        </a:xfrm>
        <a:prstGeom prst="circularArrow">
          <a:avLst>
            <a:gd name="adj1" fmla="val 5544"/>
            <a:gd name="adj2" fmla="val 330680"/>
            <a:gd name="adj3" fmla="val 14840981"/>
            <a:gd name="adj4" fmla="val 1676614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E2BFF-A528-4154-862D-D05268201CC5}">
      <dsp:nvSpPr>
        <dsp:cNvPr id="0" name=""/>
        <dsp:cNvSpPr/>
      </dsp:nvSpPr>
      <dsp:spPr>
        <a:xfrm>
          <a:off x="4490469" y="1774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Rigueur</a:t>
          </a:r>
        </a:p>
      </dsp:txBody>
      <dsp:txXfrm>
        <a:off x="4526629" y="37934"/>
        <a:ext cx="1409177" cy="668428"/>
      </dsp:txXfrm>
    </dsp:sp>
    <dsp:sp modelId="{2BCED0EA-8535-48BC-9D5B-B723EFF183A8}">
      <dsp:nvSpPr>
        <dsp:cNvPr id="0" name=""/>
        <dsp:cNvSpPr/>
      </dsp:nvSpPr>
      <dsp:spPr>
        <a:xfrm>
          <a:off x="6047433" y="507662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Motivation</a:t>
          </a:r>
        </a:p>
      </dsp:txBody>
      <dsp:txXfrm>
        <a:off x="6083593" y="543822"/>
        <a:ext cx="1409177" cy="668428"/>
      </dsp:txXfrm>
    </dsp:sp>
    <dsp:sp modelId="{250CA390-072A-412F-9179-5BE470E4323C}">
      <dsp:nvSpPr>
        <dsp:cNvPr id="0" name=""/>
        <dsp:cNvSpPr/>
      </dsp:nvSpPr>
      <dsp:spPr>
        <a:xfrm>
          <a:off x="7009689" y="1832094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Sens du service</a:t>
          </a:r>
        </a:p>
      </dsp:txBody>
      <dsp:txXfrm>
        <a:off x="7045849" y="1868254"/>
        <a:ext cx="1409177" cy="668428"/>
      </dsp:txXfrm>
    </dsp:sp>
    <dsp:sp modelId="{ABFB8CD5-6D90-4256-B3E1-22A697C8C665}">
      <dsp:nvSpPr>
        <dsp:cNvPr id="0" name=""/>
        <dsp:cNvSpPr/>
      </dsp:nvSpPr>
      <dsp:spPr>
        <a:xfrm>
          <a:off x="7009689" y="3469182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Sens commercial</a:t>
          </a:r>
        </a:p>
      </dsp:txBody>
      <dsp:txXfrm>
        <a:off x="7045849" y="3505342"/>
        <a:ext cx="1409177" cy="668428"/>
      </dsp:txXfrm>
    </dsp:sp>
    <dsp:sp modelId="{B7C171B9-391E-47ED-B45B-A497492E3CA4}">
      <dsp:nvSpPr>
        <dsp:cNvPr id="0" name=""/>
        <dsp:cNvSpPr/>
      </dsp:nvSpPr>
      <dsp:spPr>
        <a:xfrm>
          <a:off x="6047433" y="4793614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Goût du digital</a:t>
          </a:r>
        </a:p>
      </dsp:txBody>
      <dsp:txXfrm>
        <a:off x="6083593" y="4829774"/>
        <a:ext cx="1409177" cy="668428"/>
      </dsp:txXfrm>
    </dsp:sp>
    <dsp:sp modelId="{5F3A87E6-8483-48A2-8F19-38CE14E882E5}">
      <dsp:nvSpPr>
        <dsp:cNvPr id="0" name=""/>
        <dsp:cNvSpPr/>
      </dsp:nvSpPr>
      <dsp:spPr>
        <a:xfrm>
          <a:off x="4490469" y="5299502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Capacité à travailler en équipe</a:t>
          </a:r>
        </a:p>
      </dsp:txBody>
      <dsp:txXfrm>
        <a:off x="4526629" y="5335662"/>
        <a:ext cx="1409177" cy="668428"/>
      </dsp:txXfrm>
    </dsp:sp>
    <dsp:sp modelId="{62C39C01-4728-4EA6-BE58-ED0F74AA3725}">
      <dsp:nvSpPr>
        <dsp:cNvPr id="0" name=""/>
        <dsp:cNvSpPr/>
      </dsp:nvSpPr>
      <dsp:spPr>
        <a:xfrm>
          <a:off x="2933506" y="4793614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Capacité à communiquer</a:t>
          </a:r>
        </a:p>
      </dsp:txBody>
      <dsp:txXfrm>
        <a:off x="2969666" y="4829774"/>
        <a:ext cx="1409177" cy="668428"/>
      </dsp:txXfrm>
    </dsp:sp>
    <dsp:sp modelId="{9FD3B2CE-5D77-4830-A618-5BFCBF938CA1}">
      <dsp:nvSpPr>
        <dsp:cNvPr id="0" name=""/>
        <dsp:cNvSpPr/>
      </dsp:nvSpPr>
      <dsp:spPr>
        <a:xfrm>
          <a:off x="1971250" y="3469182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Curiosité intellectuelle</a:t>
          </a:r>
        </a:p>
      </dsp:txBody>
      <dsp:txXfrm>
        <a:off x="2007410" y="3505342"/>
        <a:ext cx="1409177" cy="668428"/>
      </dsp:txXfrm>
    </dsp:sp>
    <dsp:sp modelId="{71844360-5720-44E4-8D81-007938CBC657}">
      <dsp:nvSpPr>
        <dsp:cNvPr id="0" name=""/>
        <dsp:cNvSpPr/>
      </dsp:nvSpPr>
      <dsp:spPr>
        <a:xfrm>
          <a:off x="1971250" y="1832094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Créativité</a:t>
          </a:r>
        </a:p>
      </dsp:txBody>
      <dsp:txXfrm>
        <a:off x="2007410" y="1868254"/>
        <a:ext cx="1409177" cy="668428"/>
      </dsp:txXfrm>
    </dsp:sp>
    <dsp:sp modelId="{5590ABD6-AD5C-4C1C-8E10-DD6B7762C82C}">
      <dsp:nvSpPr>
        <dsp:cNvPr id="0" name=""/>
        <dsp:cNvSpPr/>
      </dsp:nvSpPr>
      <dsp:spPr>
        <a:xfrm>
          <a:off x="2933506" y="507662"/>
          <a:ext cx="1481497" cy="7407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Goût du challenge</a:t>
          </a:r>
        </a:p>
      </dsp:txBody>
      <dsp:txXfrm>
        <a:off x="2969666" y="543822"/>
        <a:ext cx="1409177" cy="668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0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8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46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995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572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453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974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34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22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2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1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574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31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1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96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1FE73-BD52-429C-9835-97941EDFDE7B}" type="datetimeFigureOut">
              <a:rPr lang="fr-FR" smtClean="0"/>
              <a:t>12/03/2019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2CA498-1824-46A0-A359-959F1F0AF8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3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2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75809-15AD-48B3-B639-4F87B6C84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LE BAC PRO </a:t>
            </a:r>
            <a:br>
              <a:rPr lang="fr-FR" dirty="0"/>
            </a:br>
            <a:r>
              <a:rPr lang="fr-FR" dirty="0"/>
              <a:t>METIERS DE L’ACCUEIL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8458D9-FD02-423B-B5A7-842B47FDEE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494" y="1365672"/>
            <a:ext cx="1784742" cy="13385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D1E8096-7FD2-4EDB-AD07-809B7F71F5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3004" y="223283"/>
            <a:ext cx="1571141" cy="19224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E632749-ADFD-43B0-AD26-D147B778B9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" y="4050833"/>
            <a:ext cx="2807167" cy="28071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CCCACE-5170-400F-A796-62507C9B5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050" y="4688079"/>
            <a:ext cx="3371354" cy="18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8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E7488488-A8BC-458A-9EF9-D552746CD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912023"/>
              </p:ext>
            </p:extLst>
          </p:nvPr>
        </p:nvGraphicFramePr>
        <p:xfrm>
          <a:off x="2025942" y="865962"/>
          <a:ext cx="7440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re 1">
            <a:extLst>
              <a:ext uri="{FF2B5EF4-FFF2-40B4-BE49-F238E27FC236}">
                <a16:creationId xmlns:a16="http://schemas.microsoft.com/office/drawing/2014/main" id="{15D490C5-421D-433C-9FE5-1314365A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55" y="205562"/>
            <a:ext cx="8596668" cy="1320800"/>
          </a:xfrm>
        </p:spPr>
        <p:txBody>
          <a:bodyPr/>
          <a:lstStyle/>
          <a:p>
            <a:r>
              <a:rPr lang="fr-FR" dirty="0"/>
              <a:t>Le </a:t>
            </a:r>
            <a:r>
              <a:rPr lang="fr-FR" dirty="0" smtClean="0"/>
              <a:t>cursus: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06428E-54C0-49DD-AF74-ADE978AAAF8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29" y="2865340"/>
            <a:ext cx="2458085" cy="127820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129F68-F2CC-4C58-8C10-7686844339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103" y="227988"/>
            <a:ext cx="1784742" cy="13385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BDE8E23-9C8A-40C9-9D20-47DA7926088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06" y="5696407"/>
            <a:ext cx="962859" cy="11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7F19C5B7-B043-46BA-BB83-8DCE8FF0E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977636"/>
              </p:ext>
            </p:extLst>
          </p:nvPr>
        </p:nvGraphicFramePr>
        <p:xfrm>
          <a:off x="447749" y="1144673"/>
          <a:ext cx="10441173" cy="6049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DD762898-721B-45E7-8896-F5FBDF46C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956755"/>
              </p:ext>
            </p:extLst>
          </p:nvPr>
        </p:nvGraphicFramePr>
        <p:xfrm>
          <a:off x="954764" y="1109132"/>
          <a:ext cx="8937256" cy="5617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93ED6640-9FD8-413F-A5B3-143E3DD50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1" y="154580"/>
            <a:ext cx="9795736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La seconde famille métiers </a:t>
            </a:r>
            <a:br>
              <a:rPr lang="fr-FR" dirty="0"/>
            </a:br>
            <a:r>
              <a:rPr lang="fr-FR" dirty="0"/>
              <a:t>relation client: une professionnalisation </a:t>
            </a:r>
            <a:br>
              <a:rPr lang="fr-FR" dirty="0"/>
            </a:br>
            <a:r>
              <a:rPr lang="fr-FR" dirty="0"/>
              <a:t>progressive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527871A7-D273-4FEA-A286-69B57498F872}"/>
              </a:ext>
            </a:extLst>
          </p:cNvPr>
          <p:cNvGrpSpPr/>
          <p:nvPr/>
        </p:nvGrpSpPr>
        <p:grpSpPr>
          <a:xfrm>
            <a:off x="1034804" y="2275367"/>
            <a:ext cx="2229391" cy="2206017"/>
            <a:chOff x="603254" y="1170660"/>
            <a:chExt cx="2105441" cy="2104768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3353B979-A733-43E3-AE04-E108085EE668}"/>
                </a:ext>
              </a:extLst>
            </p:cNvPr>
            <p:cNvSpPr/>
            <p:nvPr/>
          </p:nvSpPr>
          <p:spPr>
            <a:xfrm>
              <a:off x="603254" y="1170660"/>
              <a:ext cx="2105441" cy="210476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lipse 4">
              <a:extLst>
                <a:ext uri="{FF2B5EF4-FFF2-40B4-BE49-F238E27FC236}">
                  <a16:creationId xmlns:a16="http://schemas.microsoft.com/office/drawing/2014/main" id="{3B37C1FE-5E94-4FAC-B241-4B30B80ED319}"/>
                </a:ext>
              </a:extLst>
            </p:cNvPr>
            <p:cNvSpPr txBox="1"/>
            <p:nvPr/>
          </p:nvSpPr>
          <p:spPr>
            <a:xfrm>
              <a:off x="911589" y="1478896"/>
              <a:ext cx="1488771" cy="14882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kern="1200" dirty="0"/>
                <a:t>3 compétences professionnelles</a:t>
              </a:r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A3A8269A-81C0-40CF-AB7D-1288046903A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7250" y="5390707"/>
            <a:ext cx="1700253" cy="1134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10FBBDD-A7B1-4BCC-98DB-1F28EEDFC9D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411" y="190120"/>
            <a:ext cx="1079459" cy="13208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7DCFAD0-98C6-4582-B674-4105D39555A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99" y="5387913"/>
            <a:ext cx="1784742" cy="13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2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634D84-35F8-40D9-82A8-63653818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</a:t>
            </a:r>
            <a:r>
              <a:rPr lang="fr-FR" dirty="0" smtClean="0"/>
              <a:t>spécialisation: le </a:t>
            </a:r>
            <a:r>
              <a:rPr lang="fr-FR" dirty="0"/>
              <a:t>bac métiers de l’accueil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A3482A3B-81C7-46A3-9510-AE7B01672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918626"/>
              </p:ext>
            </p:extLst>
          </p:nvPr>
        </p:nvGraphicFramePr>
        <p:xfrm>
          <a:off x="465211" y="2632149"/>
          <a:ext cx="9274211" cy="4111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D5850B0-7E61-4B6E-B6A0-D698359819A4}"/>
              </a:ext>
            </a:extLst>
          </p:cNvPr>
          <p:cNvSpPr txBox="1"/>
          <p:nvPr/>
        </p:nvSpPr>
        <p:spPr>
          <a:xfrm>
            <a:off x="2062716" y="2047374"/>
            <a:ext cx="629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Les compétences développées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B04A2A-3B0A-4FF5-9724-839202AA54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103" y="227988"/>
            <a:ext cx="1784742" cy="1338557"/>
          </a:xfrm>
          <a:prstGeom prst="rect">
            <a:avLst/>
          </a:prstGeom>
        </p:spPr>
      </p:pic>
      <p:pic>
        <p:nvPicPr>
          <p:cNvPr id="5122" name="Picture 2" descr="http://curie-bolbec-lyc.spip.ac-rouen.fr/local/cache-gd2/84/1956a87bf603aecff34dd31c707c8d.jpg?1551202011">
            <a:extLst>
              <a:ext uri="{FF2B5EF4-FFF2-40B4-BE49-F238E27FC236}">
                <a16:creationId xmlns:a16="http://schemas.microsoft.com/office/drawing/2014/main" id="{A78BB360-27D0-4582-AA75-51914710D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6853" y="5405217"/>
            <a:ext cx="1814992" cy="13385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707A6E-5A53-48F0-85AC-B33721654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99" y="118533"/>
            <a:ext cx="8596668" cy="1320800"/>
          </a:xfrm>
        </p:spPr>
        <p:txBody>
          <a:bodyPr/>
          <a:lstStyle/>
          <a:p>
            <a:r>
              <a:rPr lang="fr-FR" dirty="0"/>
              <a:t>Le bac pro métiers de </a:t>
            </a:r>
            <a:r>
              <a:rPr lang="fr-FR" dirty="0" smtClean="0"/>
              <a:t>l’accueil:</a:t>
            </a:r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066FE67-48DD-465E-8698-22439BE23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6255937"/>
              </p:ext>
            </p:extLst>
          </p:nvPr>
        </p:nvGraphicFramePr>
        <p:xfrm>
          <a:off x="710066" y="776178"/>
          <a:ext cx="9305803" cy="553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DB6BC0FD-876A-444F-BD02-BC13118F18C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2952" y="210844"/>
            <a:ext cx="1784742" cy="133855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05779F-9DC1-4599-8789-CEB128141B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6"/>
          <a:stretch/>
        </p:blipFill>
        <p:spPr>
          <a:xfrm>
            <a:off x="4539733" y="1549401"/>
            <a:ext cx="1612486" cy="11536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BD31B6-747A-4FA4-8175-C7A14F70AD8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865" y="4518922"/>
            <a:ext cx="1430020" cy="996379"/>
          </a:xfrm>
          <a:prstGeom prst="rect">
            <a:avLst/>
          </a:prstGeom>
        </p:spPr>
      </p:pic>
      <p:pic>
        <p:nvPicPr>
          <p:cNvPr id="1026" name="Picture 2" descr="RÃ©sultat de recherche d'images pour &quot;tourisme&quot;">
            <a:extLst>
              <a:ext uri="{FF2B5EF4-FFF2-40B4-BE49-F238E27FC236}">
                <a16:creationId xmlns:a16="http://schemas.microsoft.com/office/drawing/2014/main" id="{B345D2B4-D769-4849-B451-7884AD4F0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788" y="3429000"/>
            <a:ext cx="1538177" cy="1153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accueil physique&quot;">
            <a:extLst>
              <a:ext uri="{FF2B5EF4-FFF2-40B4-BE49-F238E27FC236}">
                <a16:creationId xmlns:a16="http://schemas.microsoft.com/office/drawing/2014/main" id="{3FCB9EA7-078D-405F-844A-6ADBEB302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47" y="3389324"/>
            <a:ext cx="1622088" cy="11295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81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63F95-F6A9-4582-B726-B786549E5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12" y="198460"/>
            <a:ext cx="8596668" cy="1320800"/>
          </a:xfrm>
        </p:spPr>
        <p:txBody>
          <a:bodyPr/>
          <a:lstStyle/>
          <a:p>
            <a:r>
              <a:rPr lang="fr-FR" dirty="0"/>
              <a:t>Les métiers et poursuite </a:t>
            </a:r>
            <a:r>
              <a:rPr lang="fr-FR" dirty="0" smtClean="0"/>
              <a:t>d’études:</a:t>
            </a:r>
            <a:endParaRPr lang="fr-FR" dirty="0"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1775B5D0-17AA-4B2F-A7D7-2F52A7C523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7149025"/>
              </p:ext>
            </p:extLst>
          </p:nvPr>
        </p:nvGraphicFramePr>
        <p:xfrm>
          <a:off x="-510364" y="1159159"/>
          <a:ext cx="10837332" cy="536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25726B4-F8B9-40B7-A3FD-4AF0A0C9984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367" y="5871565"/>
            <a:ext cx="1140438" cy="855329"/>
          </a:xfrm>
          <a:prstGeom prst="rect">
            <a:avLst/>
          </a:prstGeom>
        </p:spPr>
      </p:pic>
      <p:pic>
        <p:nvPicPr>
          <p:cNvPr id="5" name="Picture 6" descr="http://curie-bolbec-lyc.spip.ac-rouen.fr/local/cache-gd2/bc/8d9cbde3e9ddd735e070e449161c1e.jpg?1551202011">
            <a:extLst>
              <a:ext uri="{FF2B5EF4-FFF2-40B4-BE49-F238E27FC236}">
                <a16:creationId xmlns:a16="http://schemas.microsoft.com/office/drawing/2014/main" id="{762C09E2-AD62-4AB1-A934-E9F58F8704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90567" y="485620"/>
            <a:ext cx="2223341" cy="1367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070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E890A-3DDB-4345-B89E-84B6AF78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formation au </a:t>
            </a:r>
            <a:r>
              <a:rPr lang="fr-FR" dirty="0" smtClean="0"/>
              <a:t>lycée: </a:t>
            </a:r>
            <a:endParaRPr lang="fr-FR" dirty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DA9B934D-067F-4EAA-A9B9-F4F0FBC60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494179"/>
              </p:ext>
            </p:extLst>
          </p:nvPr>
        </p:nvGraphicFramePr>
        <p:xfrm>
          <a:off x="1145695" y="1531106"/>
          <a:ext cx="8596312" cy="4717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1DB64FB4-2D3E-4B98-9288-D45DB0C0B6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23" y="3238231"/>
            <a:ext cx="1347958" cy="10109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F607802-34CD-428A-B4DE-BA33967DE53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412" y="401521"/>
            <a:ext cx="1761068" cy="1320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6C1EF3-D5D3-47AE-AAB2-C4D2F2660CA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208" y="4717294"/>
            <a:ext cx="2041475" cy="1531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0696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748B4A4-80B5-4F2B-B76B-4E67B63FC6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316916"/>
              </p:ext>
            </p:extLst>
          </p:nvPr>
        </p:nvGraphicFramePr>
        <p:xfrm>
          <a:off x="265813" y="340242"/>
          <a:ext cx="10462437" cy="6042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19E0E26E-0C5B-4E6A-80E8-1FF667835745}"/>
              </a:ext>
            </a:extLst>
          </p:cNvPr>
          <p:cNvSpPr/>
          <p:nvPr/>
        </p:nvSpPr>
        <p:spPr>
          <a:xfrm>
            <a:off x="3833035" y="1734288"/>
            <a:ext cx="3327991" cy="33894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Langue française</a:t>
            </a:r>
          </a:p>
          <a:p>
            <a:pPr algn="ctr"/>
            <a:r>
              <a:rPr lang="fr-FR" sz="2000" dirty="0"/>
              <a:t> Langue étrangère</a:t>
            </a:r>
          </a:p>
          <a:p>
            <a:pPr algn="ctr"/>
            <a:r>
              <a:rPr lang="fr-FR" sz="2000" dirty="0"/>
              <a:t>Culture générale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91D755D-3AE8-45F3-96ED-0B92F671CE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85" y="5824279"/>
            <a:ext cx="1140438" cy="855329"/>
          </a:xfrm>
          <a:prstGeom prst="rect">
            <a:avLst/>
          </a:prstGeom>
        </p:spPr>
      </p:pic>
      <p:pic>
        <p:nvPicPr>
          <p:cNvPr id="8" name="Picture 2" descr="http://curie-bolbec-lyc.spip.ac-rouen.fr/IMG/jpg/image16.jpg?1538045202">
            <a:extLst>
              <a:ext uri="{FF2B5EF4-FFF2-40B4-BE49-F238E27FC236}">
                <a16:creationId xmlns:a16="http://schemas.microsoft.com/office/drawing/2014/main" id="{A8B3C7A9-2FF9-4189-868D-EAEFAA9AD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45343" y="4042689"/>
            <a:ext cx="1969386" cy="2162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612913D-837B-49E7-B8B7-D3ED0D80ACD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348" y="526167"/>
            <a:ext cx="2246418" cy="1684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6D8E03-7F7B-42F0-BCDD-AB32769323C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84" y="987528"/>
            <a:ext cx="1678185" cy="1258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4B9ECCA-E741-44BB-8F42-0F3E3276EBC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25" y="4123068"/>
            <a:ext cx="1761067" cy="132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F23A61-3BCB-4089-ABA7-DD9DB7624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25" y="178392"/>
            <a:ext cx="8596668" cy="1320800"/>
          </a:xfrm>
        </p:spPr>
        <p:txBody>
          <a:bodyPr/>
          <a:lstStyle/>
          <a:p>
            <a:r>
              <a:rPr lang="fr-FR" dirty="0"/>
              <a:t>Le profil:</a:t>
            </a:r>
          </a:p>
        </p:txBody>
      </p:sp>
    </p:spTree>
    <p:extLst>
      <p:ext uri="{BB962C8B-B14F-4D97-AF65-F5344CB8AC3E}">
        <p14:creationId xmlns:p14="http://schemas.microsoft.com/office/powerpoint/2010/main" val="32978665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257</Words>
  <Application>Microsoft Office PowerPoint</Application>
  <PresentationFormat>Grand écran</PresentationFormat>
  <Paragraphs>61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LE BAC PRO  METIERS DE L’ACCUEIL</vt:lpstr>
      <vt:lpstr>Le cursus:</vt:lpstr>
      <vt:lpstr>La seconde famille métiers  relation client: une professionnalisation  progressive</vt:lpstr>
      <vt:lpstr>La spécialisation: le bac métiers de l’accueil</vt:lpstr>
      <vt:lpstr>Le bac pro métiers de l’accueil:</vt:lpstr>
      <vt:lpstr>Les métiers et poursuite d’études:</vt:lpstr>
      <vt:lpstr>La formation au lycée: </vt:lpstr>
      <vt:lpstr>Le profil: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BAC PRO  METIERS DE L’ACCUEIL</dc:title>
  <dc:creator>remi bertrand</dc:creator>
  <cp:lastModifiedBy>Remi Bertrand</cp:lastModifiedBy>
  <cp:revision>22</cp:revision>
  <dcterms:created xsi:type="dcterms:W3CDTF">2019-03-08T10:23:49Z</dcterms:created>
  <dcterms:modified xsi:type="dcterms:W3CDTF">2019-03-12T07:24:16Z</dcterms:modified>
</cp:coreProperties>
</file>