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2A7CD-EDA1-405F-8C82-8A637A3A7BC4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4FE80-A065-4D29-A130-12DEAD914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378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1BC-F1CB-49D4-AA6C-5C395455763D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1AAD-13DA-4B43-BFC1-D00855158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13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1BC-F1CB-49D4-AA6C-5C395455763D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1AAD-13DA-4B43-BFC1-D00855158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11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1BC-F1CB-49D4-AA6C-5C395455763D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1AAD-13DA-4B43-BFC1-D00855158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58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1BC-F1CB-49D4-AA6C-5C395455763D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1AAD-13DA-4B43-BFC1-D00855158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49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1BC-F1CB-49D4-AA6C-5C395455763D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1AAD-13DA-4B43-BFC1-D00855158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92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1BC-F1CB-49D4-AA6C-5C395455763D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1AAD-13DA-4B43-BFC1-D00855158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83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1BC-F1CB-49D4-AA6C-5C395455763D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1AAD-13DA-4B43-BFC1-D00855158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5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1BC-F1CB-49D4-AA6C-5C395455763D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1AAD-13DA-4B43-BFC1-D00855158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23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1BC-F1CB-49D4-AA6C-5C395455763D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1AAD-13DA-4B43-BFC1-D00855158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9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1BC-F1CB-49D4-AA6C-5C395455763D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1AAD-13DA-4B43-BFC1-D00855158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3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1BC-F1CB-49D4-AA6C-5C395455763D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1AAD-13DA-4B43-BFC1-D00855158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28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01BC-F1CB-49D4-AA6C-5C395455763D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B1AAD-13DA-4B43-BFC1-D00855158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41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2992" cy="66934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47592" y="558486"/>
            <a:ext cx="5413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  <a:latin typeface="Eras Demi ITC" panose="020B0805030504020804" pitchFamily="34" charset="0"/>
              </a:rPr>
              <a:t>BAC PROFESSIONNEL </a:t>
            </a:r>
          </a:p>
          <a:p>
            <a:r>
              <a:rPr lang="fr-FR" sz="2800" b="1" dirty="0" smtClean="0">
                <a:solidFill>
                  <a:srgbClr val="00B0F0"/>
                </a:solidFill>
                <a:latin typeface="Eras Demi ITC" panose="020B0805030504020804" pitchFamily="34" charset="0"/>
              </a:rPr>
              <a:t>Assistance à la Gestion des Organisations et de leurs Activités</a:t>
            </a:r>
            <a:endParaRPr lang="fr-FR" sz="2800" b="1" dirty="0">
              <a:solidFill>
                <a:srgbClr val="00B0F0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024" y="2597652"/>
            <a:ext cx="5181968" cy="2883431"/>
          </a:xfrm>
          <a:prstGeom prst="rect">
            <a:avLst/>
          </a:prstGeom>
        </p:spPr>
      </p:pic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280629"/>
              </p:ext>
            </p:extLst>
          </p:nvPr>
        </p:nvGraphicFramePr>
        <p:xfrm>
          <a:off x="1847088" y="6007608"/>
          <a:ext cx="1027645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5" imgW="9987904" imgH="600809" progId="Word.Document.12">
                  <p:embed/>
                </p:oleObj>
              </mc:Choice>
              <mc:Fallback>
                <p:oleObj name="Document" r:id="rId5" imgW="9987904" imgH="6008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7088" y="6007608"/>
                        <a:ext cx="10276459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5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23878" cy="6793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19472" y="610416"/>
            <a:ext cx="6309360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fr-FR" sz="2800" dirty="0" smtClean="0">
                <a:effectLst/>
                <a:latin typeface="Eras Demi ITC" panose="020B0805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Procéder à la gestion administrative </a:t>
            </a:r>
            <a:r>
              <a:rPr lang="fr-FR" sz="2000" dirty="0" smtClean="0">
                <a:effectLst/>
                <a:latin typeface="Eras Demi ITC" panose="020B0805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Fournisseurs, Clients, Usagers et Partenaires</a:t>
            </a:r>
            <a:endParaRPr lang="fr-FR" sz="2000" dirty="0">
              <a:latin typeface="Eras Demi ITC" panose="020B08050305040208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565" y="2569200"/>
            <a:ext cx="2770267" cy="20001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97500" y="2051829"/>
            <a:ext cx="3313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effectLst/>
                <a:latin typeface="Eras Demi ITC" panose="020B08050305040208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Gérer les relations commerciales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6802373" y="5489142"/>
            <a:ext cx="48109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effectLst/>
                <a:latin typeface="Eras Demi ITC" panose="020B0805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Participer à la gestion des Ressources Humaines</a:t>
            </a:r>
            <a:endParaRPr lang="fr-FR" sz="2400" dirty="0">
              <a:latin typeface="Eras Demi ITC" panose="020B08050305040208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471" y="3098133"/>
            <a:ext cx="2644902" cy="17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572"/>
            <a:ext cx="10223878" cy="66939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27006" y="566928"/>
            <a:ext cx="6777152" cy="94179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800" dirty="0" smtClean="0">
                <a:effectLst/>
                <a:latin typeface="Eras Demi ITC" panose="020B0805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Programmer</a:t>
            </a:r>
            <a:r>
              <a:rPr lang="fr-FR" dirty="0" smtClean="0">
                <a:effectLst/>
                <a:latin typeface="Eras Demi ITC" panose="020B0805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effectLst/>
                <a:latin typeface="Eras Demi ITC" panose="020B0805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activités, </a:t>
            </a:r>
            <a:r>
              <a:rPr lang="fr-FR" sz="2400" dirty="0" smtClean="0">
                <a:effectLst/>
                <a:latin typeface="Eras Demi ITC" panose="020B0805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coordonner</a:t>
            </a:r>
            <a:r>
              <a:rPr lang="fr-FR" sz="2000" dirty="0" smtClean="0">
                <a:effectLst/>
                <a:latin typeface="Eras Demi ITC" panose="020B0805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mettre à jour les agendas</a:t>
            </a:r>
            <a:endParaRPr lang="fr-FR" dirty="0">
              <a:effectLst/>
              <a:latin typeface="Eras Demi ITC" panose="020B0805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628" y="2487168"/>
            <a:ext cx="3232195" cy="25780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726" y="3488837"/>
            <a:ext cx="2865649" cy="18670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07370" y="5571818"/>
            <a:ext cx="4132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effectLst/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Planifier le travail des collaborateurs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012621" y="2487168"/>
            <a:ext cx="2874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dirty="0" smtClean="0">
                <a:effectLst/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Administrer le personnel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23878" cy="66939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25016" y="775901"/>
            <a:ext cx="6308137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fr-FR" sz="2800" dirty="0" smtClean="0">
                <a:effectLst/>
                <a:latin typeface="Eras Demi ITC" panose="020B0805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Participer aux opérations de gestion</a:t>
            </a:r>
            <a:endParaRPr lang="fr-FR" sz="3600" dirty="0">
              <a:latin typeface="Eras Demi ITC" panose="020B08050305040208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085" y="2380236"/>
            <a:ext cx="2683538" cy="16862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343" y="4619933"/>
            <a:ext cx="2619375" cy="1743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2170" y="5157389"/>
            <a:ext cx="323999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1200" dirty="0" smtClean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Maitriser les outils </a:t>
            </a:r>
            <a:r>
              <a:rPr lang="fr-FR" dirty="0" smtClean="0">
                <a:effectLst/>
                <a:latin typeface="Eras Demi ITC" panose="020B0805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bureautiques</a:t>
            </a:r>
            <a:r>
              <a:rPr lang="fr-FR" sz="1200" dirty="0" smtClean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42571" y="1963141"/>
            <a:ext cx="427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Eras Demi ITC" panose="020B0805030504020804" pitchFamily="34" charset="0"/>
              </a:rPr>
              <a:t>Gérer </a:t>
            </a:r>
            <a:r>
              <a:rPr lang="fr-FR" sz="1400" dirty="0" smtClean="0">
                <a:latin typeface="Eras Demi ITC" panose="020B0805030504020804" pitchFamily="34" charset="0"/>
              </a:rPr>
              <a:t>la trésorerie et les déclarations administratives réglementaires</a:t>
            </a:r>
            <a:endParaRPr lang="fr-FR" sz="1600" dirty="0">
              <a:latin typeface="Eras Demi ITC" panose="020B08050305040208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670" y="2967819"/>
            <a:ext cx="3402209" cy="164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23878" cy="66939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09115" y="1840074"/>
            <a:ext cx="6096000" cy="35409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b="1" dirty="0"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le Bac Pro, les concours administratifs de la Fonction Publique d’Etat ou de la Fonction Publique territoriale vous sont ouverts </a:t>
            </a:r>
            <a:r>
              <a:rPr lang="fr-FR" sz="1200" b="1" dirty="0" smtClean="0">
                <a:effectLst/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(catégories B et C)</a:t>
            </a:r>
            <a:r>
              <a:rPr lang="fr-FR" b="1" dirty="0"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b="1" dirty="0"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b="1" dirty="0"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b="1" dirty="0"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diplôme préparé permet d’accéder principalement à des emplois de :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b="1" dirty="0"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dirty="0"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Secrétaire administratif (ive)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dirty="0"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Assistant de gestion PME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Assistant(e) en ressources humaines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7253" y="718405"/>
            <a:ext cx="701774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prstClr val="black"/>
                </a:solidFill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débouchés professionnels </a:t>
            </a:r>
            <a:r>
              <a:rPr lang="fr-FR" sz="3600" b="1" dirty="0">
                <a:solidFill>
                  <a:prstClr val="black"/>
                </a:solidFill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variés :</a:t>
            </a:r>
            <a:endParaRPr lang="fr-FR" sz="2400" dirty="0">
              <a:solidFill>
                <a:prstClr val="black"/>
              </a:solidFill>
              <a:latin typeface="Eras Demi ITC" panose="020B0805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23878" cy="66939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51162" y="1500199"/>
            <a:ext cx="6096000" cy="45402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1100" b="1" dirty="0"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600" b="1" dirty="0"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 titulaire d’un </a:t>
            </a:r>
            <a:r>
              <a:rPr lang="fr-FR" b="1" dirty="0">
                <a:solidFill>
                  <a:srgbClr val="00B0F0"/>
                </a:solidFill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</a:t>
            </a:r>
            <a:r>
              <a:rPr lang="fr-FR" b="1" dirty="0" smtClean="0">
                <a:solidFill>
                  <a:srgbClr val="00B0F0"/>
                </a:solidFill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AGORA </a:t>
            </a:r>
            <a:r>
              <a:rPr lang="fr-FR" sz="1600" b="1" dirty="0"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peut envisager une poursuite d’études vers l'enseignement supérieur : 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b="1" dirty="0"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160780">
              <a:lnSpc>
                <a:spcPct val="115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B0F0"/>
                </a:solidFill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</a:t>
            </a:r>
            <a:r>
              <a:rPr lang="fr-FR" sz="2000" b="1" dirty="0"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à l’action managériale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 de la PME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Comptabilité Gestion (CG)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et Prestations des Secteurs Sanitaire et Social (SP3S)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b="1" dirty="0"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une mention Bien ou Très Bien au Baccalauréat, l’entrée en BTS est de droit. 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b="1" dirty="0"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b="1" dirty="0"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les élèves volontaires et autonomes, l’alternance est un bon moyen de concilier le travail et la préparation d'un diplôme supérieur (BTS).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100" b="1" dirty="0"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61637" y="563526"/>
            <a:ext cx="712381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Eras Demi ITC" panose="020B0805030504020804" pitchFamily="34" charset="0"/>
              </a:rPr>
              <a:t>Après le baccalauréat, poursuivez vos </a:t>
            </a:r>
            <a:r>
              <a:rPr lang="fr-FR" sz="2800" dirty="0" smtClean="0">
                <a:latin typeface="Eras Demi ITC" panose="020B0805030504020804" pitchFamily="34" charset="0"/>
              </a:rPr>
              <a:t>études:</a:t>
            </a:r>
            <a:endParaRPr lang="fr-FR" sz="2800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8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230</Words>
  <Application>Microsoft Office PowerPoint</Application>
  <PresentationFormat>Grand écran</PresentationFormat>
  <Paragraphs>34</Paragraphs>
  <Slides>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Eras Bold ITC</vt:lpstr>
      <vt:lpstr>Eras Demi ITC</vt:lpstr>
      <vt:lpstr>Times New Roman</vt:lpstr>
      <vt:lpstr>Thème Office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 Surveil</dc:creator>
  <cp:lastModifiedBy>Assistante DDFPT</cp:lastModifiedBy>
  <cp:revision>9</cp:revision>
  <cp:lastPrinted>2021-01-21T10:38:40Z</cp:lastPrinted>
  <dcterms:created xsi:type="dcterms:W3CDTF">2021-01-18T14:32:39Z</dcterms:created>
  <dcterms:modified xsi:type="dcterms:W3CDTF">2021-01-21T10:39:40Z</dcterms:modified>
</cp:coreProperties>
</file>